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E5BE2-E33A-904A-7BFA-02B0823D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11AEB5-0523-6828-5F56-E25C5B6BA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242279-3C1C-AE9E-61C8-CABC8DA2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87694-1B77-663A-65C0-D89C5547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20803-5EE8-4C8D-E042-AF61EC33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95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BA304-D39D-A7B6-D289-18F50621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8B88CE-E368-64F7-D3C9-588E7F4D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39F58-5F9B-D74A-7230-3D7D38F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8136E-E6D7-ED4B-7543-CBD950A2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02BF5-C0C6-1B3C-96D9-DC7AD023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FA0954-16F8-081B-ED72-B79B016E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21D50-54E0-8D10-FCF0-337E6FB11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B518E-3D6A-3A93-EE0C-6BC0C307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8CEB7-334A-ED50-CBB8-916B614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EC0A9-64AC-6E14-3DF1-CD281BC8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4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37A99-3CAE-759D-8677-821F4B24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34650-0D40-D5F2-ED39-05435A26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2A26F-1B34-6536-F753-116A2737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669F7-B9A0-EB8E-8CCF-7A848985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DEA7A-D473-1755-4C0B-D8E06D99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2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7D43D-DBC9-B4CE-7C0F-B35D8C1D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AED76-2FF8-B332-109B-FF44029E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CB436-4BC5-BEE6-A9CE-EF532526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3A27F-FDF7-CFB9-ECC6-D8F6A841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71650-0594-871A-8A1F-247FC5E7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6A639-0326-6F55-8D5E-B3CAFC99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A56B0-DC12-B08A-6092-D4C317845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3A3521-F631-2775-63ED-41044C4C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39B75-7477-70B2-1A24-97DC8FA5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047045-A5AF-D87B-CB04-E35ED730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8602F7-C63D-E90C-D752-F3E812F5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60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E66E-D9B9-A9A9-157B-E4F8E946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4D478B-1F53-33EA-4FB5-A9D537E55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796CA-42AF-F31D-AE90-2E6168E5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E2A246-E563-6A00-A216-B4221D989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5C7FC8-650D-7113-FCC6-275781AEC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12556C-D44B-63F2-7FD5-116A91A9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46CD3-A2E9-83A3-BDA7-5B3B5A00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44CCD6-653E-F367-D0A1-004F93D7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479-632A-1A5C-DA37-2FFAD27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D1901-47DF-18F9-FC1A-FCBF110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9A14D5-2584-0DF1-7D9D-C9BDC2D4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126F51-0B12-7F5A-CE38-B6BBD891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86A435-82D3-CFA3-0B40-97CA6E95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D90EBF-5C79-CA8D-21DB-2A372241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48415E-EFA5-1650-D393-FC12C05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55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F116C-409C-2E5D-1C49-4563FA2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E9799-1D84-D7E2-6BDD-9E09FA68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A242A5-73F2-08C3-D10D-A3D29DA5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68557-84A6-D770-85E9-10A26BC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899DC9-7BE7-5C7B-B046-B21CE4D6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7879DD-76FC-8A39-A7C1-71E92F22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8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B126C-98FF-7265-0E4A-14850A7A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E77C5E-FC95-9F39-4EBE-AE77EB0F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A1FFC3-C47A-1432-03D1-6A439B751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65C822-ACD3-141B-1EE5-EE12B829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1F129C-CC0F-BB40-FACB-8034A6E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57260-3168-1C05-8111-B1DB6D6C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3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E103BF-CF5D-E840-1B4B-E11CAB08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01096-A93D-120E-FB4B-64083639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6C60C-7F16-C304-4AE8-8A6EA52AB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A6E69-A8F3-4BB5-BF7F-5C6A3316EBA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6AE4A-462A-9365-F8EC-7A370BCA4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453D9-29D3-6975-0294-03D1DCDB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46980-58FB-44E3-A798-6F2935E2A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9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9F69E-C495-6C18-2654-4B9349B5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628" b="1010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BB6303-26B0-FBA0-00F2-F0761681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de-DE" sz="8200">
                <a:solidFill>
                  <a:srgbClr val="FFFFFF"/>
                </a:solidFill>
              </a:rPr>
              <a:t>Gabor-Filter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794B35-7CF5-5DC8-5CD3-A5D35809E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Ramon, Jan &amp; Korvin</a:t>
            </a:r>
          </a:p>
        </p:txBody>
      </p:sp>
    </p:spTree>
    <p:extLst>
      <p:ext uri="{BB962C8B-B14F-4D97-AF65-F5344CB8AC3E}">
        <p14:creationId xmlns:p14="http://schemas.microsoft.com/office/powerpoint/2010/main" val="32722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562FBC-E997-16B4-2935-9AEF2CE4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782C1-08D9-3D30-21BC-9334F984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Motivation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4940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Gabor-Filter</vt:lpstr>
      <vt:lpstr>Gliederung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Venzke, Korvin</dc:creator>
  <cp:lastModifiedBy>Venzke, Korvin</cp:lastModifiedBy>
  <cp:revision>1</cp:revision>
  <dcterms:created xsi:type="dcterms:W3CDTF">2025-01-07T15:43:06Z</dcterms:created>
  <dcterms:modified xsi:type="dcterms:W3CDTF">2025-01-07T15:46:40Z</dcterms:modified>
</cp:coreProperties>
</file>