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71ec3d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71ec3d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71ec3d4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71ec3d4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c71ec3d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c71ec3d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c71ec3d4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c71ec3d4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c71ec3d4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c71ec3d4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71ec3d4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71ec3d4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c71ec3d4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c71ec3d4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Koda stils, git, github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20"/>
              <a:t>Kas tiek skatīts pull requestos (PR)</a:t>
            </a:r>
            <a:endParaRPr sz="27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Koda stilu: 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tukšās rindas,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{},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liekos komentārus,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naming rules - camelCase, </a:t>
            </a:r>
            <a:r>
              <a:rPr lang="en-GB" sz="1700"/>
              <a:t>PascalCase</a:t>
            </a:r>
            <a:endParaRPr sz="17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Vai ir ņēmti vērā dažādi gadījumi kodā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Vai kodu var uzrakstīt efektīvāk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97" y="139428"/>
            <a:ext cx="7082900" cy="47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3203" t="0"/>
          <a:stretch/>
        </p:blipFill>
        <p:spPr>
          <a:xfrm>
            <a:off x="80575" y="743300"/>
            <a:ext cx="9063425" cy="3724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300"/>
              <a:t>.gitignore</a:t>
            </a:r>
            <a:endParaRPr sz="6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000"/>
              <a:t>gitignore.io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574722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947" y="152400"/>
            <a:ext cx="6112079" cy="325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7121" y="3770640"/>
            <a:ext cx="55816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348975" y="728300"/>
            <a:ext cx="73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https://www.atlassian.com/git/tutorials/atlassian-git-cheatsheet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00" y="1128500"/>
            <a:ext cx="7246485" cy="3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75" y="197925"/>
            <a:ext cx="8890451" cy="10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3850"/>
            <a:ext cx="4307927" cy="37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