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2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1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9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6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4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4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6D93-C30F-48DB-9C22-9646310DD9FF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0483-26BC-4971-B269-36F1A7EF0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협업 심화 활동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1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주차 활동 보고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18.10.02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4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추후 진행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성능 분석 및 프로젝트에 대한 분석을 통해 가장 적합한 프레임워크를 선정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역할분담 후 작업 착수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91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523" y="258957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6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통성명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같은 구성원으로써 친목 도모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89"/>
            <a:ext cx="4195159" cy="314636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166360" y="3464327"/>
            <a:ext cx="1859280" cy="1496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41" y="2639287"/>
            <a:ext cx="4195159" cy="3146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0431" y="6024496"/>
            <a:ext cx="371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친해졌다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37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2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차 통성명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72528" cy="3654396"/>
          </a:xfrm>
        </p:spPr>
      </p:pic>
      <p:sp>
        <p:nvSpPr>
          <p:cNvPr id="5" name="오른쪽 화살표 4"/>
          <p:cNvSpPr/>
          <p:nvPr/>
        </p:nvSpPr>
        <p:spPr>
          <a:xfrm>
            <a:off x="5802284" y="3117273"/>
            <a:ext cx="1330036" cy="947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76" y="1690688"/>
            <a:ext cx="4865770" cy="3654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0728" y="5775114"/>
            <a:ext cx="371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더 친해졌다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27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장렬히 전사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26707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프로젝트 방향성 선정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케이웹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공식홈페이지 제작 결정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케이웹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현 회장인 </a:t>
            </a:r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유재효를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클라이언트로 선정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요구사항 수렴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분석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수정을 진행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Github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를 이용해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version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관리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카카오톡을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이용해 온라인으로 의견 교환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주기적 오프라인 미팅 예정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요구 분석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케이웹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공식 홈페이지의 제작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로그인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회원가입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게시판 이용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회원등급별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열람권한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설정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26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요구 분석 명세서 작성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IEEE 830-1998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요구 분석 명세서 표준</a:t>
            </a:r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완전성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명확성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일관성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추적 가능성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변경 용이성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검증 가능성 이 특성들을 지키면서 약식으로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비정형 명세 기법으로 작성하기로 한다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en-US" altLang="ko-KR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출처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: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쉽게 배우는 소프트웨어 공학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– </a:t>
            </a:r>
            <a:r>
              <a:rPr lang="ko-KR" altLang="en-US" dirty="0" err="1" smtClean="0">
                <a:latin typeface="궁서" panose="02030600000101010101" pitchFamily="18" charset="-127"/>
                <a:ea typeface="궁서" panose="02030600000101010101" pitchFamily="18" charset="-127"/>
              </a:rPr>
              <a:t>김치수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지음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(15.11.30)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81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IEEE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권고 명세서 표준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633" y="1465140"/>
            <a:ext cx="4924020" cy="56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0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발주자에게 제출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confirm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완료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979" y="1690687"/>
            <a:ext cx="3933825" cy="29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142</Words>
  <Application>Microsoft Office PowerPoint</Application>
  <PresentationFormat>와이드스크린</PresentationFormat>
  <Paragraphs>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궁서</vt:lpstr>
      <vt:lpstr>궁서체</vt:lpstr>
      <vt:lpstr>맑은 고딕</vt:lpstr>
      <vt:lpstr>Arial</vt:lpstr>
      <vt:lpstr>Office 테마</vt:lpstr>
      <vt:lpstr>협업 심화 활동</vt:lpstr>
      <vt:lpstr>통성명</vt:lpstr>
      <vt:lpstr>2차 통성명</vt:lpstr>
      <vt:lpstr>장렬히 전사</vt:lpstr>
      <vt:lpstr>프로젝트 방향성 선정</vt:lpstr>
      <vt:lpstr>요구 분석</vt:lpstr>
      <vt:lpstr>요구 분석 명세서 작성</vt:lpstr>
      <vt:lpstr>IEEE 권고 명세서 표준</vt:lpstr>
      <vt:lpstr>발주자에게 제출</vt:lpstr>
      <vt:lpstr>추후 진행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협업 심화 활동</dc:title>
  <dc:creator>임 경섭</dc:creator>
  <cp:lastModifiedBy>임 경섭</cp:lastModifiedBy>
  <cp:revision>11</cp:revision>
  <dcterms:created xsi:type="dcterms:W3CDTF">2018-09-29T09:34:13Z</dcterms:created>
  <dcterms:modified xsi:type="dcterms:W3CDTF">2018-10-01T10:12:47Z</dcterms:modified>
</cp:coreProperties>
</file>