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58" r:id="rId6"/>
    <p:sldId id="269" r:id="rId7"/>
    <p:sldId id="270" r:id="rId8"/>
    <p:sldId id="266" r:id="rId9"/>
    <p:sldId id="271" r:id="rId10"/>
    <p:sldId id="272" r:id="rId11"/>
    <p:sldId id="273" r:id="rId12"/>
    <p:sldId id="274" r:id="rId13"/>
    <p:sldId id="284" r:id="rId14"/>
    <p:sldId id="276" r:id="rId15"/>
    <p:sldId id="278" r:id="rId16"/>
    <p:sldId id="279" r:id="rId17"/>
    <p:sldId id="282" r:id="rId18"/>
    <p:sldId id="283" r:id="rId19"/>
    <p:sldId id="280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회훈 정" initials="회정" lastIdx="1" clrIdx="0">
    <p:extLst>
      <p:ext uri="{19B8F6BF-5375-455C-9EA6-DF929625EA0E}">
        <p15:presenceInfo xmlns:p15="http://schemas.microsoft.com/office/powerpoint/2012/main" userId="290cd792c7154c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4DB47-F661-4CBA-B73B-08D087892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8B6E74-1BC0-414D-9FC4-F028388A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FCE79-709F-4754-99EC-34528E78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28652-DC76-4E8E-A799-5949C48B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3E741-CB1D-4CA8-83BA-90E46CD6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D6702-80AE-49C5-B1BC-D23D2181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7ABF5-0E8E-4FD5-AB1E-8AA90E8C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FD2EE-2C6F-4797-AAEF-210BCD4E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7BA07-ED12-45B1-AF5C-B053E7B7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1088F-9C3D-488E-BB8B-EBA5C23D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4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08BAD-7C66-4EAB-9F8D-06BA7ACBE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31F13-0885-42BD-85FA-F8CE0DCB1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8C399-4C24-4AF0-93D4-30FA6EBE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EF521-5E92-4B64-A3C7-3DC4D3AE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055E9-22A5-45A7-ADA7-9EAA95C6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6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1FFD4-D4DB-494D-9131-539F39AD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D08C7-4DF5-4C45-B1B3-0A7FEA47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7CD68-F9B4-44EC-8A02-4D76F884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1CF9A-5D65-46C4-B2E8-54E187F0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D4125-1A7E-4CBF-B2BC-533F5F3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2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6D69-A5A0-47B3-9721-B8958C4F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EB8D1-02D0-48A7-947C-1A996647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2561A-7C3F-445C-B04A-A59E061C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B5A15-D730-4696-811D-63C60BE1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02E58-4B80-426A-BF70-789FCDD0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2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B0E40-9C1E-4F79-8DB8-A8CED77D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69069-50A6-4591-96B2-E1DF7E5AD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BC32C-7645-4210-95C8-A571A987A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9C1E3-9D30-4AC3-AEAC-B388C03D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D2FB3-6FEC-43DC-8B65-0D91C93B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03F38-6EF1-4902-B0FA-A4F30FA7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2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B9CE5-6B52-4166-A291-24340859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DAE74-BD0A-424D-AF30-60419F76B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8C35C-814F-45B2-BCB2-77BFC1B0C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4A6F0-9D37-4BEC-90A3-5B6765A4D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791B22-9256-46A9-A295-91496B835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5E90AF-70B0-4766-985A-D22EEFEA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5FD7BF-73C9-418E-A965-B12B42AD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DBAA5E-B958-43E6-9DBE-F5B0AF66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81E1-D8BE-419A-8CC1-D113D6A4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03E96-FE5E-44A4-B111-EE5DAF51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C8A72A-FE76-4D3E-BC06-14152525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594660-9C54-4963-A048-E10C8CD1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6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59826E-7534-4715-8235-3DA98487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5FC527-055D-4A4D-9A06-B1EC6B98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8E49A7-D77A-4392-A6C2-86135005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DA4F-D48C-47E4-BA4F-BF5DA025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AEA38-ADCD-48AF-BA74-71115C9D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BB309-01A0-4381-98F3-EC9DEEAE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147B9-747C-473A-A7F5-68458BE4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FE370C-2529-4B8F-B642-CDD334DA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98414-A9AC-4609-96D9-EF25F94C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8A0-6768-483B-B2DE-8D00CCE2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8E6323-7F9C-4EA8-9440-37DE3E36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F7272-ACD9-4040-87E4-AD19D5E61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3849A-BA10-49D5-88D7-24C4192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55166-E737-4000-A71E-92933844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76EF5-5D06-4F40-9023-A6919376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6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DC194-A184-44DE-8943-731DF530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818DA-6838-41C7-9CD1-D0E450C1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6118-1B95-45DB-8C3F-D1AC3EF9A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03B8-5D49-43BB-AF26-B0D5A86B8750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94C6E-464C-455D-B2C7-1BD9C6A96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C2923-1567-4339-8A38-FAA3C662B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B6FB-58B9-4822-AD77-17AD084B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3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ygun.com/blog/nodejs-vs-hapi-express-restify-ko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12B4BD4-AEB9-480F-990E-077B74EC2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1163E3-9767-4522-8227-E05D13925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협업심화활동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863F2-6173-4F56-A751-B36B3F760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발표자 </a:t>
            </a:r>
            <a:r>
              <a:rPr lang="en-US" altLang="ko-KR" dirty="0"/>
              <a:t>: 2015410038 </a:t>
            </a:r>
            <a:r>
              <a:rPr lang="ko-KR" altLang="en-US" dirty="0"/>
              <a:t>정회훈</a:t>
            </a:r>
            <a:endParaRPr lang="en-US" altLang="ko-KR" dirty="0"/>
          </a:p>
          <a:p>
            <a:pPr algn="l"/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임경섭</a:t>
            </a:r>
            <a:r>
              <a:rPr lang="en-US" altLang="ko-KR" dirty="0"/>
              <a:t>, </a:t>
            </a:r>
            <a:r>
              <a:rPr lang="ko-KR" altLang="en-US" dirty="0"/>
              <a:t>백지훈</a:t>
            </a:r>
            <a:r>
              <a:rPr lang="en-US" altLang="ko-KR" dirty="0"/>
              <a:t>, </a:t>
            </a:r>
            <a:r>
              <a:rPr lang="ko-KR" altLang="en-US" dirty="0"/>
              <a:t>배민근</a:t>
            </a:r>
          </a:p>
        </p:txBody>
      </p:sp>
    </p:spTree>
    <p:extLst>
      <p:ext uri="{BB962C8B-B14F-4D97-AF65-F5344CB8AC3E}">
        <p14:creationId xmlns:p14="http://schemas.microsoft.com/office/powerpoint/2010/main" val="225877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3676" cy="4351338"/>
          </a:xfrm>
        </p:spPr>
        <p:txBody>
          <a:bodyPr/>
          <a:lstStyle/>
          <a:p>
            <a:r>
              <a:rPr lang="ko-KR" altLang="ko-KR" dirty="0"/>
              <a:t>가볍고</a:t>
            </a:r>
            <a:r>
              <a:rPr lang="en-US" altLang="ko-KR" dirty="0"/>
              <a:t> </a:t>
            </a:r>
            <a:r>
              <a:rPr lang="ko-KR" altLang="ko-KR" dirty="0"/>
              <a:t>표현력이 좋음</a:t>
            </a:r>
            <a:endParaRPr lang="en-US" altLang="ko-KR" dirty="0"/>
          </a:p>
          <a:p>
            <a:r>
              <a:rPr lang="en-US" altLang="ko-KR" dirty="0"/>
              <a:t>ES6</a:t>
            </a:r>
            <a:r>
              <a:rPr lang="ko-KR" altLang="ko-KR" dirty="0"/>
              <a:t>사용 가능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874CF22-9E46-4478-8D2F-108ACBA3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26" y="1825625"/>
            <a:ext cx="4393676" cy="4351338"/>
          </a:xfrm>
        </p:spPr>
        <p:txBody>
          <a:bodyPr/>
          <a:lstStyle/>
          <a:p>
            <a:r>
              <a:rPr lang="ko-KR" altLang="ko-KR" dirty="0"/>
              <a:t>개발자인</a:t>
            </a:r>
            <a:r>
              <a:rPr lang="en-US" altLang="ko-KR" dirty="0"/>
              <a:t> TJ</a:t>
            </a:r>
            <a:r>
              <a:rPr lang="ko-KR" altLang="ko-KR" dirty="0"/>
              <a:t>가 지속적인 유지보수를 하겠다고 하였지만 지금</a:t>
            </a:r>
            <a:r>
              <a:rPr lang="ko-KR" altLang="en-US" dirty="0"/>
              <a:t>은</a:t>
            </a:r>
            <a:r>
              <a:rPr lang="en-US" altLang="ko-KR" dirty="0"/>
              <a:t>…</a:t>
            </a:r>
          </a:p>
          <a:p>
            <a:r>
              <a:rPr lang="ko-KR" altLang="ko-KR" dirty="0"/>
              <a:t>아직 불안정</a:t>
            </a:r>
            <a:r>
              <a:rPr lang="en-US" altLang="ko-KR" dirty="0"/>
              <a:t>(unstable)</a:t>
            </a:r>
            <a:r>
              <a:rPr lang="ko-KR" altLang="ko-KR" dirty="0"/>
              <a:t>하다는 의견이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5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Hapi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3676" cy="4351338"/>
          </a:xfrm>
        </p:spPr>
        <p:txBody>
          <a:bodyPr/>
          <a:lstStyle/>
          <a:p>
            <a:r>
              <a:rPr lang="ko-KR" altLang="ko-KR" dirty="0"/>
              <a:t>크고 복잡한 어플리케이션에 특화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874CF22-9E46-4478-8D2F-108ACBA3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26" y="1825625"/>
            <a:ext cx="4393676" cy="4351338"/>
          </a:xfrm>
        </p:spPr>
        <p:txBody>
          <a:bodyPr/>
          <a:lstStyle/>
          <a:p>
            <a:r>
              <a:rPr lang="ko-KR" altLang="ko-KR" dirty="0" err="1"/>
              <a:t>보일러플레이트로</a:t>
            </a:r>
            <a:r>
              <a:rPr lang="ko-KR" altLang="ko-KR" dirty="0"/>
              <a:t> 작성해야 할 코드가 많아서 작은 웹</a:t>
            </a:r>
            <a:r>
              <a:rPr lang="en-US" altLang="ko-KR" dirty="0"/>
              <a:t> </a:t>
            </a:r>
            <a:r>
              <a:rPr lang="ko-KR" altLang="ko-KR" dirty="0"/>
              <a:t>앱에서는 쓰기 불편</a:t>
            </a:r>
            <a:endParaRPr lang="en-US" altLang="ko-KR" dirty="0"/>
          </a:p>
          <a:p>
            <a:r>
              <a:rPr lang="ko-KR" altLang="ko-KR" dirty="0"/>
              <a:t>사용하는</a:t>
            </a:r>
            <a:r>
              <a:rPr lang="en-US" altLang="ko-KR" dirty="0"/>
              <a:t> User pool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 적음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A4C72A-5B99-43C5-8EAB-D95BCD2F919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7" y="1093442"/>
            <a:ext cx="12130703" cy="57645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350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Performance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5D488-3CD3-4AF7-A29F-C797C1A23ED5}"/>
              </a:ext>
            </a:extLst>
          </p:cNvPr>
          <p:cNvSpPr txBox="1"/>
          <p:nvPr/>
        </p:nvSpPr>
        <p:spPr>
          <a:xfrm>
            <a:off x="5624040" y="859800"/>
            <a:ext cx="663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hlinkClick r:id="rId3"/>
              </a:rPr>
              <a:t>https://raygun.com/blog/nodejs-vs-hapi-express-restify-koa/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28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 userDrawn="1"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 userDrawn="1"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 userDrawn="1"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 userDrawn="1"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7303" y="119524"/>
            <a:ext cx="606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3. DBMS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095136" y="1930200"/>
            <a:ext cx="1753674" cy="1982312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39819" y="1930199"/>
            <a:ext cx="1753675" cy="1982312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984503" y="1930199"/>
            <a:ext cx="1753675" cy="1982311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92645" y="2628965"/>
            <a:ext cx="164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NoSQL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9281" y="2628964"/>
            <a:ext cx="174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NewSQL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D90B5-9A6B-479E-8A1E-2CF7B2F597CB}"/>
              </a:ext>
            </a:extLst>
          </p:cNvPr>
          <p:cNvSpPr/>
          <p:nvPr/>
        </p:nvSpPr>
        <p:spPr>
          <a:xfrm>
            <a:off x="2187947" y="2628966"/>
            <a:ext cx="1568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/>
              <a:t>RDBMS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24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RDMBS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3676" cy="4351338"/>
          </a:xfrm>
        </p:spPr>
        <p:txBody>
          <a:bodyPr/>
          <a:lstStyle/>
          <a:p>
            <a:r>
              <a:rPr lang="ko-KR" altLang="ko-KR" dirty="0"/>
              <a:t>전통적인 관계형 데이터베이스</a:t>
            </a:r>
            <a:endParaRPr lang="en-US" altLang="ko-KR" dirty="0"/>
          </a:p>
          <a:p>
            <a:r>
              <a:rPr lang="ko-KR" altLang="ko-KR" dirty="0"/>
              <a:t>정형화된 데이터에 </a:t>
            </a:r>
            <a:r>
              <a:rPr lang="ko-KR" altLang="ko-KR" dirty="0" err="1"/>
              <a:t>대해빠른</a:t>
            </a:r>
            <a:r>
              <a:rPr lang="ko-KR" altLang="ko-KR" dirty="0"/>
              <a:t> 처리 속도</a:t>
            </a:r>
            <a:endParaRPr lang="en-US" altLang="ko-KR" dirty="0"/>
          </a:p>
          <a:p>
            <a:r>
              <a:rPr lang="ko-KR" altLang="ko-KR" dirty="0"/>
              <a:t>일관성</a:t>
            </a:r>
            <a:r>
              <a:rPr lang="en-US" altLang="ko-KR" dirty="0"/>
              <a:t>, </a:t>
            </a:r>
            <a:r>
              <a:rPr lang="ko-KR" altLang="ko-KR" dirty="0"/>
              <a:t>안정성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874CF22-9E46-4478-8D2F-108ACBA3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26" y="1825625"/>
            <a:ext cx="4393676" cy="4351338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en-US" dirty="0"/>
              <a:t>에 비해부족한  </a:t>
            </a:r>
            <a:r>
              <a:rPr lang="ko-KR" altLang="ko-KR" dirty="0"/>
              <a:t>확장성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76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5DAF2F-6344-440E-BEF6-18CCC53AA6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93442"/>
            <a:ext cx="12192000" cy="5764558"/>
          </a:xfrm>
          <a:prstGeom prst="rect">
            <a:avLst/>
          </a:prstGeom>
        </p:spPr>
      </p:pic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RDMBS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460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NoSQL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3676" cy="4351338"/>
          </a:xfrm>
        </p:spPr>
        <p:txBody>
          <a:bodyPr/>
          <a:lstStyle/>
          <a:p>
            <a:r>
              <a:rPr lang="en-US" altLang="ko-KR" dirty="0"/>
              <a:t>NoSQL</a:t>
            </a:r>
            <a:r>
              <a:rPr lang="ko-KR" altLang="ko-KR" dirty="0"/>
              <a:t>은 </a:t>
            </a:r>
            <a:r>
              <a:rPr lang="en-US" altLang="ko-KR" dirty="0"/>
              <a:t>RDBMS</a:t>
            </a:r>
            <a:r>
              <a:rPr lang="ko-KR" altLang="ko-KR" dirty="0"/>
              <a:t>를 </a:t>
            </a:r>
            <a:r>
              <a:rPr lang="en-US" altLang="ko-KR" dirty="0"/>
              <a:t>   </a:t>
            </a:r>
            <a:r>
              <a:rPr lang="ko-KR" altLang="ko-KR" dirty="0"/>
              <a:t>제외한 나머지</a:t>
            </a:r>
            <a:r>
              <a:rPr lang="en-US" altLang="ko-KR" dirty="0"/>
              <a:t> </a:t>
            </a:r>
            <a:r>
              <a:rPr lang="ko-KR" altLang="ko-KR" dirty="0"/>
              <a:t>모두</a:t>
            </a:r>
            <a:r>
              <a:rPr lang="ko-KR" altLang="en-US" dirty="0"/>
              <a:t>를</a:t>
            </a:r>
            <a:r>
              <a:rPr lang="ko-KR" altLang="ko-KR" dirty="0"/>
              <a:t> </a:t>
            </a:r>
            <a:r>
              <a:rPr lang="en-US" altLang="ko-KR" dirty="0"/>
              <a:t> </a:t>
            </a:r>
            <a:r>
              <a:rPr lang="ko-KR" altLang="ko-KR" dirty="0"/>
              <a:t>일컫는 단어</a:t>
            </a:r>
            <a:endParaRPr lang="en-US" altLang="ko-KR" dirty="0"/>
          </a:p>
          <a:p>
            <a:r>
              <a:rPr lang="ko-KR" altLang="ko-KR" dirty="0"/>
              <a:t>수평적 확장성</a:t>
            </a:r>
            <a:r>
              <a:rPr lang="en-US" altLang="ko-KR" dirty="0"/>
              <a:t>             -&gt;</a:t>
            </a:r>
            <a:r>
              <a:rPr lang="ko-KR" altLang="ko-KR" dirty="0"/>
              <a:t>매우 거대한 용량의 </a:t>
            </a:r>
            <a:r>
              <a:rPr lang="en-US" altLang="ko-KR" dirty="0"/>
              <a:t> 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처리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유형마다 다양한 장점  존재</a:t>
            </a:r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874CF22-9E46-4478-8D2F-108ACBA3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26" y="1825625"/>
            <a:ext cx="4393676" cy="4351338"/>
          </a:xfrm>
        </p:spPr>
        <p:txBody>
          <a:bodyPr/>
          <a:lstStyle/>
          <a:p>
            <a:r>
              <a:rPr lang="ko-KR" altLang="en-US" dirty="0"/>
              <a:t>유형마다 다양한 단점  존재</a:t>
            </a:r>
          </a:p>
        </p:txBody>
      </p:sp>
    </p:spTree>
    <p:extLst>
      <p:ext uri="{BB962C8B-B14F-4D97-AF65-F5344CB8AC3E}">
        <p14:creationId xmlns:p14="http://schemas.microsoft.com/office/powerpoint/2010/main" val="289917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NoSQL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4221" cy="4351338"/>
          </a:xfrm>
        </p:spPr>
        <p:txBody>
          <a:bodyPr>
            <a:normAutofit/>
          </a:bodyPr>
          <a:lstStyle/>
          <a:p>
            <a:r>
              <a:rPr lang="ko-KR" altLang="ko-KR" b="1" dirty="0"/>
              <a:t>문서 유형 스토어</a:t>
            </a:r>
            <a:endParaRPr lang="en-US" altLang="ko-KR" b="1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유연성 높다</a:t>
            </a:r>
            <a:r>
              <a:rPr lang="en-US" altLang="ko-KR" dirty="0"/>
              <a:t>, </a:t>
            </a:r>
            <a:r>
              <a:rPr lang="ko-KR" altLang="en-US" dirty="0"/>
              <a:t>수평적 확장 용이 </a:t>
            </a:r>
            <a:r>
              <a:rPr lang="en-US" altLang="ko-KR" dirty="0"/>
              <a:t>vs </a:t>
            </a:r>
            <a:r>
              <a:rPr lang="ko-KR" altLang="en-US" dirty="0"/>
              <a:t>데이터 처리의 안전성 보장 </a:t>
            </a:r>
            <a:r>
              <a:rPr lang="en-US" altLang="ko-KR" dirty="0"/>
              <a:t>X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ko-KR" b="1" dirty="0"/>
              <a:t>키</a:t>
            </a:r>
            <a:r>
              <a:rPr lang="en-US" altLang="ko-KR" b="1" dirty="0"/>
              <a:t>-</a:t>
            </a:r>
            <a:r>
              <a:rPr lang="ko-KR" altLang="ko-KR" b="1" dirty="0"/>
              <a:t>값 저장소</a:t>
            </a:r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이동성 높다</a:t>
            </a:r>
            <a:r>
              <a:rPr lang="en-US" altLang="ko-KR" dirty="0"/>
              <a:t>, </a:t>
            </a:r>
            <a:r>
              <a:rPr lang="ko-KR" altLang="en-US" dirty="0"/>
              <a:t>운영비용 낮다 </a:t>
            </a:r>
            <a:r>
              <a:rPr lang="en-US" altLang="ko-KR" dirty="0"/>
              <a:t>vs 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</a:t>
            </a:r>
            <a:r>
              <a:rPr lang="ko-KR" altLang="en-US" dirty="0" err="1"/>
              <a:t>모델화</a:t>
            </a:r>
            <a:r>
              <a:rPr lang="ko-KR" altLang="en-US" dirty="0"/>
              <a:t>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978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NoSQL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4221" cy="4351338"/>
          </a:xfrm>
        </p:spPr>
        <p:txBody>
          <a:bodyPr/>
          <a:lstStyle/>
          <a:p>
            <a:r>
              <a:rPr lang="ko-KR" altLang="ko-KR" b="1" dirty="0"/>
              <a:t>와이드 칼럼 저장소</a:t>
            </a:r>
            <a:endParaRPr lang="en-US" altLang="ko-KR" b="1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RDBMS</a:t>
            </a:r>
            <a:r>
              <a:rPr lang="ko-KR" altLang="ko-KR" dirty="0"/>
              <a:t>와 </a:t>
            </a:r>
            <a:r>
              <a:rPr lang="en-US" altLang="ko-KR" dirty="0"/>
              <a:t>NoSQL</a:t>
            </a:r>
            <a:r>
              <a:rPr lang="ko-KR" altLang="ko-KR" dirty="0"/>
              <a:t>의 강점을 골고루</a:t>
            </a:r>
            <a:r>
              <a:rPr lang="en-US" altLang="ko-KR" dirty="0"/>
              <a:t> vs </a:t>
            </a:r>
            <a:r>
              <a:rPr lang="ko-KR" altLang="en-US" dirty="0"/>
              <a:t>상대적 높은 비용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ko-KR" b="1" dirty="0"/>
              <a:t>검색 엔진</a:t>
            </a:r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ko-KR" dirty="0"/>
              <a:t>유연한 스키마</a:t>
            </a:r>
            <a:r>
              <a:rPr lang="en-US" altLang="ko-KR" dirty="0"/>
              <a:t>,</a:t>
            </a:r>
            <a:r>
              <a:rPr lang="ko-KR" altLang="ko-KR" dirty="0"/>
              <a:t> 기록의 빠른 검</a:t>
            </a:r>
            <a:r>
              <a:rPr lang="ko-KR" altLang="en-US" dirty="0"/>
              <a:t>색 </a:t>
            </a:r>
            <a:r>
              <a:rPr lang="en-US" altLang="ko-KR" dirty="0"/>
              <a:t>vs</a:t>
            </a:r>
            <a:r>
              <a:rPr lang="ko-KR" altLang="ko-KR" dirty="0"/>
              <a:t> 지속성이 낮고 보안이 </a:t>
            </a:r>
            <a:r>
              <a:rPr lang="ko-KR" altLang="en-US" dirty="0"/>
              <a:t>약함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778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415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NewSQL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3676" cy="4351338"/>
          </a:xfrm>
        </p:spPr>
        <p:txBody>
          <a:bodyPr/>
          <a:lstStyle/>
          <a:p>
            <a:r>
              <a:rPr lang="en-US" altLang="ko-KR" dirty="0"/>
              <a:t>RDBMS</a:t>
            </a:r>
            <a:r>
              <a:rPr lang="ko-KR" altLang="ko-KR" dirty="0"/>
              <a:t>이며 </a:t>
            </a:r>
            <a:r>
              <a:rPr lang="en-US" altLang="ko-KR" dirty="0"/>
              <a:t>ACID</a:t>
            </a:r>
            <a:r>
              <a:rPr lang="ko-KR" altLang="ko-KR" dirty="0"/>
              <a:t>를 준수</a:t>
            </a:r>
            <a:endParaRPr lang="en-US" altLang="ko-KR" dirty="0"/>
          </a:p>
          <a:p>
            <a:r>
              <a:rPr lang="en-US" altLang="ko-KR" dirty="0"/>
              <a:t>NoSQL</a:t>
            </a:r>
            <a:r>
              <a:rPr lang="ko-KR" altLang="ko-KR" dirty="0"/>
              <a:t>과 같은 확장성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874CF22-9E46-4478-8D2F-108ACBA3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26" y="1825625"/>
            <a:ext cx="4393676" cy="4351338"/>
          </a:xfrm>
        </p:spPr>
        <p:txBody>
          <a:bodyPr/>
          <a:lstStyle/>
          <a:p>
            <a:r>
              <a:rPr lang="ko-KR" altLang="ko-KR" dirty="0"/>
              <a:t>설계가 복잡</a:t>
            </a:r>
            <a:endParaRPr lang="en-US" altLang="ko-KR" dirty="0"/>
          </a:p>
          <a:p>
            <a:r>
              <a:rPr lang="ko-KR" altLang="ko-KR" dirty="0"/>
              <a:t>소프트웨어 개발 비용 </a:t>
            </a:r>
            <a:r>
              <a:rPr lang="en-US" altLang="ko-KR" dirty="0"/>
              <a:t> </a:t>
            </a:r>
            <a:r>
              <a:rPr lang="ko-KR" altLang="ko-KR" dirty="0"/>
              <a:t>증가</a:t>
            </a:r>
            <a:endParaRPr lang="en-US" altLang="ko-KR" dirty="0"/>
          </a:p>
          <a:p>
            <a:r>
              <a:rPr lang="ko-KR" altLang="ko-KR" dirty="0"/>
              <a:t>상용화</a:t>
            </a:r>
            <a:r>
              <a:rPr lang="en-US" altLang="ko-KR" dirty="0"/>
              <a:t> </a:t>
            </a:r>
            <a:r>
              <a:rPr lang="ko-KR" altLang="en-US" dirty="0"/>
              <a:t>부족</a:t>
            </a:r>
          </a:p>
        </p:txBody>
      </p:sp>
    </p:spTree>
    <p:extLst>
      <p:ext uri="{BB962C8B-B14F-4D97-AF65-F5344CB8AC3E}">
        <p14:creationId xmlns:p14="http://schemas.microsoft.com/office/powerpoint/2010/main" val="2113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8C9DCABD-8678-4C07-ACC6-8989B8FC0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3C88C2-5778-43A4-A2F5-AFC424F8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B9555-E43F-4D59-9CFF-CC5AE24E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Frontend </a:t>
            </a:r>
            <a:r>
              <a:rPr lang="en-US" altLang="ko-KR" dirty="0" err="1"/>
              <a:t>Framwork</a:t>
            </a:r>
            <a:r>
              <a:rPr lang="en-US" altLang="ko-KR" dirty="0"/>
              <a:t> by </a:t>
            </a:r>
            <a:r>
              <a:rPr lang="ko-KR" altLang="en-US" dirty="0"/>
              <a:t>백지훈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Backend </a:t>
            </a:r>
            <a:r>
              <a:rPr lang="en-US" altLang="ko-KR" dirty="0" err="1"/>
              <a:t>Framwork</a:t>
            </a:r>
            <a:r>
              <a:rPr lang="en-US" altLang="ko-KR" dirty="0"/>
              <a:t> by </a:t>
            </a:r>
            <a:r>
              <a:rPr lang="ko-KR" altLang="en-US" dirty="0"/>
              <a:t>정회훈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DBMS by </a:t>
            </a:r>
            <a:r>
              <a:rPr lang="ko-KR" altLang="en-US" dirty="0" err="1"/>
              <a:t>임경섭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7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1" y="255491"/>
            <a:ext cx="2537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NewSQL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4221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New architecture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ko-KR" dirty="0"/>
              <a:t>각 노드가 데이터의 </a:t>
            </a:r>
            <a:r>
              <a:rPr lang="en-US" altLang="ko-KR" dirty="0"/>
              <a:t>subset</a:t>
            </a:r>
            <a:r>
              <a:rPr lang="ko-KR" altLang="ko-KR" dirty="0"/>
              <a:t>을 가지는 이른바 </a:t>
            </a:r>
            <a:r>
              <a:rPr lang="en-US" altLang="ko-KR" dirty="0"/>
              <a:t>shared-nothing nodes</a:t>
            </a:r>
            <a:r>
              <a:rPr lang="ko-KR" altLang="ko-KR" dirty="0"/>
              <a:t>형태의 </a:t>
            </a:r>
            <a:r>
              <a:rPr lang="en-US" altLang="ko-KR" dirty="0"/>
              <a:t>cluster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ko-KR" dirty="0"/>
              <a:t>구글 스패너</a:t>
            </a:r>
            <a:r>
              <a:rPr lang="en-US" altLang="ko-KR" dirty="0"/>
              <a:t>, </a:t>
            </a:r>
            <a:r>
              <a:rPr lang="ko-KR" altLang="ko-KR" dirty="0" err="1"/>
              <a:t>알티베이스</a:t>
            </a:r>
            <a:r>
              <a:rPr lang="en-US" altLang="ko-KR" dirty="0"/>
              <a:t>, </a:t>
            </a:r>
            <a:r>
              <a:rPr lang="en-US" altLang="ko-KR" dirty="0" err="1"/>
              <a:t>VoltDB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475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1" y="255491"/>
            <a:ext cx="2537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NewSQL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4221" cy="4351338"/>
          </a:xfrm>
        </p:spPr>
        <p:txBody>
          <a:bodyPr>
            <a:normAutofit/>
          </a:bodyPr>
          <a:lstStyle/>
          <a:p>
            <a:pPr latinLnBrk="0"/>
            <a:r>
              <a:rPr lang="en-US" altLang="ko-KR" b="1" dirty="0"/>
              <a:t>SQL engines</a:t>
            </a:r>
            <a:endParaRPr lang="ko-KR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SQL</a:t>
            </a:r>
            <a:r>
              <a:rPr lang="ko-KR" altLang="ko-KR" dirty="0"/>
              <a:t>언어를 위한 고도로 최적화된 </a:t>
            </a:r>
            <a:r>
              <a:rPr lang="en-US" altLang="ko-KR" dirty="0"/>
              <a:t>storage engine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MySQL Cluster, MariaDB </a:t>
            </a:r>
            <a:r>
              <a:rPr lang="en-US" altLang="ko-KR" dirty="0" err="1"/>
              <a:t>cloumnstore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5173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1" y="255491"/>
            <a:ext cx="2537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NewSQL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4221" cy="4351338"/>
          </a:xfrm>
        </p:spPr>
        <p:txBody>
          <a:bodyPr>
            <a:normAutofit/>
          </a:bodyPr>
          <a:lstStyle/>
          <a:p>
            <a:pPr latinLnBrk="0"/>
            <a:r>
              <a:rPr lang="en-US" altLang="ko-KR" b="1" dirty="0"/>
              <a:t>Transparent </a:t>
            </a:r>
            <a:r>
              <a:rPr lang="en-US" altLang="ko-KR" b="1" dirty="0" err="1"/>
              <a:t>Sharding</a:t>
            </a:r>
            <a:endParaRPr lang="ko-KR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ko-KR" dirty="0"/>
              <a:t>확장성에서 중요한 요소인 </a:t>
            </a:r>
            <a:r>
              <a:rPr lang="en-US" altLang="ko-KR" dirty="0" err="1"/>
              <a:t>sharding</a:t>
            </a:r>
            <a:r>
              <a:rPr lang="ko-KR" altLang="ko-KR" dirty="0"/>
              <a:t>을 자동으로 실행해주는 </a:t>
            </a:r>
            <a:r>
              <a:rPr lang="en-US" altLang="ko-KR" dirty="0"/>
              <a:t>   </a:t>
            </a:r>
            <a:r>
              <a:rPr lang="ko-KR" altLang="ko-KR" dirty="0" err="1"/>
              <a:t>미들웨어레이어를</a:t>
            </a:r>
            <a:r>
              <a:rPr lang="ko-KR" altLang="ko-KR" dirty="0"/>
              <a:t> 제공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ScaleBase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041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 userDrawn="1"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 userDrawn="1"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 userDrawn="1"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 userDrawn="1"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7303" y="119524"/>
            <a:ext cx="606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4. Conclusion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095136" y="1930200"/>
            <a:ext cx="1753674" cy="1982312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39819" y="1930199"/>
            <a:ext cx="1753675" cy="1982312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984503" y="1930199"/>
            <a:ext cx="1753675" cy="1982311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92645" y="2628965"/>
            <a:ext cx="164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9281" y="2628964"/>
            <a:ext cx="174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D90B5-9A6B-479E-8A1E-2CF7B2F597CB}"/>
              </a:ext>
            </a:extLst>
          </p:cNvPr>
          <p:cNvSpPr/>
          <p:nvPr/>
        </p:nvSpPr>
        <p:spPr>
          <a:xfrm>
            <a:off x="2344432" y="2628966"/>
            <a:ext cx="12550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VueJS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CAE9B-2CAE-4A92-A622-59B615CDDC88}"/>
              </a:ext>
            </a:extLst>
          </p:cNvPr>
          <p:cNvSpPr txBox="1"/>
          <p:nvPr/>
        </p:nvSpPr>
        <p:spPr>
          <a:xfrm>
            <a:off x="5916656" y="6307132"/>
            <a:ext cx="51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https://github.com/upla/cooperationActivity.git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063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12B4BD4-AEB9-480F-990E-077B74EC2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1163E3-9767-4522-8227-E05D13925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863F2-6173-4F56-A751-B36B3F760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0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E7D3B528-2692-445C-AD68-1B91F0EE3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D29CEA-A73A-46D8-A09F-8C8A93D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444D9-3B41-4006-A5D0-7477994B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개발이나 할 것 이지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왜 이러고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53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 userDrawn="1"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 userDrawn="1"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 userDrawn="1"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 userDrawn="1"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7303" y="119524"/>
            <a:ext cx="606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1. Frontend Framework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095136" y="1930200"/>
            <a:ext cx="1753674" cy="1982312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39819" y="1930199"/>
            <a:ext cx="1753675" cy="1982312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984503" y="1930199"/>
            <a:ext cx="1753675" cy="1982311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92645" y="2401147"/>
            <a:ext cx="1648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Angular 2+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9145" y="2628965"/>
            <a:ext cx="142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VueJS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D90B5-9A6B-479E-8A1E-2CF7B2F597CB}"/>
              </a:ext>
            </a:extLst>
          </p:cNvPr>
          <p:cNvSpPr/>
          <p:nvPr/>
        </p:nvSpPr>
        <p:spPr>
          <a:xfrm>
            <a:off x="2191759" y="2628966"/>
            <a:ext cx="1560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/>
              <a:t>ReactJS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42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ReactJS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3676" cy="4351338"/>
          </a:xfrm>
        </p:spPr>
        <p:txBody>
          <a:bodyPr/>
          <a:lstStyle/>
          <a:p>
            <a:r>
              <a:rPr lang="ko-KR" altLang="ko-KR" dirty="0" err="1"/>
              <a:t>페이스북에서</a:t>
            </a:r>
            <a:r>
              <a:rPr lang="ko-KR" altLang="ko-KR" dirty="0"/>
              <a:t> 유지보수</a:t>
            </a:r>
          </a:p>
          <a:p>
            <a:r>
              <a:rPr lang="en-US" altLang="ko-KR" dirty="0"/>
              <a:t>SPA (Single Page Application) </a:t>
            </a:r>
            <a:r>
              <a:rPr lang="en-US" altLang="ko-KR" dirty="0" err="1"/>
              <a:t>분야에서</a:t>
            </a:r>
            <a:r>
              <a:rPr lang="en-US" altLang="ko-KR" dirty="0"/>
              <a:t> </a:t>
            </a:r>
            <a:r>
              <a:rPr lang="en-US" altLang="ko-KR" dirty="0" err="1"/>
              <a:t>현재</a:t>
            </a:r>
            <a:r>
              <a:rPr lang="en-US" altLang="ko-KR" dirty="0"/>
              <a:t> </a:t>
            </a:r>
            <a:r>
              <a:rPr lang="en-US" altLang="ko-KR" dirty="0" err="1"/>
              <a:t>가장</a:t>
            </a:r>
            <a:r>
              <a:rPr lang="en-US" altLang="ko-KR" dirty="0"/>
              <a:t> </a:t>
            </a:r>
            <a:r>
              <a:rPr lang="en-US" altLang="ko-KR" dirty="0" err="1"/>
              <a:t>높은</a:t>
            </a:r>
            <a:r>
              <a:rPr lang="en-US" altLang="ko-KR" dirty="0"/>
              <a:t> </a:t>
            </a:r>
            <a:r>
              <a:rPr lang="en-US" altLang="ko-KR" dirty="0" err="1"/>
              <a:t>점유율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874CF22-9E46-4478-8D2F-108ACBA3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26" y="1825625"/>
            <a:ext cx="4393676" cy="4351338"/>
          </a:xfrm>
        </p:spPr>
        <p:txBody>
          <a:bodyPr/>
          <a:lstStyle/>
          <a:p>
            <a:r>
              <a:rPr lang="en-US" altLang="ko-KR" dirty="0" err="1"/>
              <a:t>라이브러리</a:t>
            </a:r>
            <a:r>
              <a:rPr lang="en-US" altLang="ko-KR" dirty="0"/>
              <a:t> </a:t>
            </a:r>
            <a:r>
              <a:rPr lang="en-US" altLang="ko-KR" dirty="0" err="1"/>
              <a:t>자체는</a:t>
            </a:r>
            <a:r>
              <a:rPr lang="en-US" altLang="ko-KR" dirty="0"/>
              <a:t> </a:t>
            </a:r>
            <a:r>
              <a:rPr lang="en-US" altLang="ko-KR" dirty="0" err="1"/>
              <a:t>단순</a:t>
            </a:r>
            <a:r>
              <a:rPr lang="en-US" altLang="ko-KR" dirty="0"/>
              <a:t>    But, </a:t>
            </a:r>
            <a:r>
              <a:rPr lang="en-US" altLang="ko-KR" dirty="0" err="1"/>
              <a:t>integrate해야</a:t>
            </a:r>
            <a:r>
              <a:rPr lang="en-US" altLang="ko-KR" dirty="0"/>
              <a:t> </a:t>
            </a:r>
            <a:r>
              <a:rPr lang="en-US" altLang="ko-KR" dirty="0" err="1"/>
              <a:t>하는</a:t>
            </a:r>
            <a:r>
              <a:rPr lang="en-US" altLang="ko-KR" dirty="0"/>
              <a:t> </a:t>
            </a:r>
            <a:r>
              <a:rPr lang="en-US" altLang="ko-KR" dirty="0" err="1"/>
              <a:t>다른</a:t>
            </a:r>
            <a:r>
              <a:rPr lang="en-US" altLang="ko-KR" dirty="0"/>
              <a:t> </a:t>
            </a:r>
            <a:r>
              <a:rPr lang="en-US" altLang="ko-KR" dirty="0" err="1"/>
              <a:t>라이브러리들에</a:t>
            </a:r>
            <a:r>
              <a:rPr lang="en-US" altLang="ko-KR" dirty="0"/>
              <a:t> </a:t>
            </a:r>
            <a:r>
              <a:rPr lang="en-US" altLang="ko-KR" dirty="0" err="1"/>
              <a:t>대한</a:t>
            </a:r>
            <a:r>
              <a:rPr lang="en-US" altLang="ko-KR" dirty="0"/>
              <a:t> </a:t>
            </a:r>
            <a:r>
              <a:rPr lang="en-US" altLang="ko-KR" dirty="0" err="1"/>
              <a:t>학습요소가</a:t>
            </a:r>
            <a:r>
              <a:rPr lang="en-US" altLang="ko-KR" dirty="0"/>
              <a:t> </a:t>
            </a:r>
            <a:r>
              <a:rPr lang="en-US" altLang="ko-KR" dirty="0" err="1"/>
              <a:t>생김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80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1" y="255491"/>
            <a:ext cx="3216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Angular 2+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3676" cy="4351338"/>
          </a:xfrm>
        </p:spPr>
        <p:txBody>
          <a:bodyPr/>
          <a:lstStyle/>
          <a:p>
            <a:r>
              <a:rPr lang="ko-KR" altLang="ko-KR" dirty="0"/>
              <a:t>구글에서 유지보수</a:t>
            </a:r>
          </a:p>
          <a:p>
            <a:r>
              <a:rPr lang="ko-KR" altLang="ko-KR" dirty="0"/>
              <a:t>컴포넌트, 모듈, </a:t>
            </a:r>
            <a:r>
              <a:rPr lang="ko-KR" altLang="ko-KR" dirty="0" err="1"/>
              <a:t>정적타이핑</a:t>
            </a:r>
            <a:r>
              <a:rPr lang="ko-KR" altLang="ko-KR" dirty="0"/>
              <a:t> (</a:t>
            </a:r>
            <a:r>
              <a:rPr lang="en-US" altLang="ko-KR" dirty="0"/>
              <a:t>TypeScript</a:t>
            </a:r>
            <a:r>
              <a:rPr lang="ko-KR" altLang="ko-KR" dirty="0"/>
              <a:t>)</a:t>
            </a:r>
            <a:r>
              <a:rPr lang="ko-KR" altLang="en-US" dirty="0"/>
              <a:t>을</a:t>
            </a:r>
            <a:r>
              <a:rPr lang="ko-KR" altLang="ko-KR" dirty="0"/>
              <a:t> 특징으로 하는 </a:t>
            </a:r>
            <a:r>
              <a:rPr lang="en-US" altLang="ko-KR" dirty="0"/>
              <a:t>SPA </a:t>
            </a:r>
            <a:r>
              <a:rPr lang="ko-KR" altLang="ko-KR" dirty="0"/>
              <a:t>프레임워크</a:t>
            </a:r>
          </a:p>
          <a:p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874CF22-9E46-4478-8D2F-108ACBA3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26" y="1825625"/>
            <a:ext cx="4393676" cy="4351338"/>
          </a:xfrm>
        </p:spPr>
        <p:txBody>
          <a:bodyPr/>
          <a:lstStyle/>
          <a:p>
            <a:r>
              <a:rPr lang="en-US" altLang="ko-KR" dirty="0"/>
              <a:t>TypeScript </a:t>
            </a:r>
            <a:r>
              <a:rPr lang="ko-KR" altLang="ko-KR" dirty="0"/>
              <a:t>사용을 권장하기 </a:t>
            </a:r>
            <a:r>
              <a:rPr lang="ko-KR" altLang="en-US" dirty="0"/>
              <a:t>때</a:t>
            </a:r>
            <a:r>
              <a:rPr lang="ko-KR" altLang="ko-KR" dirty="0"/>
              <a:t>문에 추가적인 학습요소</a:t>
            </a:r>
          </a:p>
          <a:p>
            <a:r>
              <a:rPr lang="en-US" altLang="ko-KR" dirty="0" err="1"/>
              <a:t>가파</a:t>
            </a:r>
            <a:r>
              <a:rPr lang="ko-KR" altLang="en-US" dirty="0"/>
              <a:t>른</a:t>
            </a:r>
            <a:r>
              <a:rPr lang="en-US" altLang="ko-KR" dirty="0"/>
              <a:t> </a:t>
            </a:r>
            <a:r>
              <a:rPr lang="en-US" altLang="ko-KR" dirty="0" err="1"/>
              <a:t>학습곡선</a:t>
            </a:r>
            <a:endParaRPr lang="en-US" altLang="ko-KR" dirty="0"/>
          </a:p>
          <a:p>
            <a:r>
              <a:rPr lang="en-US" altLang="ko-KR" dirty="0" err="1"/>
              <a:t>프로젝</a:t>
            </a:r>
            <a:r>
              <a:rPr lang="ko-KR" altLang="en-US" dirty="0"/>
              <a:t>트</a:t>
            </a:r>
            <a:r>
              <a:rPr lang="en-US" altLang="ko-KR" dirty="0"/>
              <a:t>에 </a:t>
            </a:r>
            <a:r>
              <a:rPr lang="en-US" altLang="ko-KR" dirty="0" err="1"/>
              <a:t>비해</a:t>
            </a:r>
            <a:r>
              <a:rPr lang="en-US" altLang="ko-KR" dirty="0"/>
              <a:t> </a:t>
            </a:r>
            <a:r>
              <a:rPr lang="en-US" altLang="ko-KR" dirty="0" err="1"/>
              <a:t>지나치게</a:t>
            </a:r>
            <a:r>
              <a:rPr lang="en-US" altLang="ko-KR" dirty="0"/>
              <a:t> </a:t>
            </a:r>
            <a:r>
              <a:rPr lang="en-US" altLang="ko-KR" dirty="0" err="1"/>
              <a:t>비대함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5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321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/>
              <a:t>VueJS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3676" cy="4351338"/>
          </a:xfrm>
        </p:spPr>
        <p:txBody>
          <a:bodyPr/>
          <a:lstStyle/>
          <a:p>
            <a:r>
              <a:rPr lang="en-US" altLang="ko-KR" dirty="0" err="1"/>
              <a:t>오픈소스</a:t>
            </a:r>
            <a:r>
              <a:rPr lang="en-US" altLang="ko-KR" dirty="0"/>
              <a:t> </a:t>
            </a:r>
            <a:r>
              <a:rPr lang="en-US" altLang="ko-KR" dirty="0" err="1"/>
              <a:t>커뮤니티에</a:t>
            </a:r>
            <a:r>
              <a:rPr lang="en-US" altLang="ko-KR" dirty="0"/>
              <a:t> </a:t>
            </a:r>
            <a:r>
              <a:rPr lang="en-US" altLang="ko-KR" dirty="0" err="1"/>
              <a:t>의해서</a:t>
            </a:r>
            <a:r>
              <a:rPr lang="en-US" altLang="ko-KR" dirty="0"/>
              <a:t> </a:t>
            </a:r>
            <a:r>
              <a:rPr lang="en-US" altLang="ko-KR" dirty="0" err="1"/>
              <a:t>유지보수</a:t>
            </a:r>
            <a:endParaRPr lang="ko-KR" altLang="en-US" dirty="0"/>
          </a:p>
          <a:p>
            <a:r>
              <a:rPr lang="en-US" altLang="ko-KR" dirty="0" err="1"/>
              <a:t>코어</a:t>
            </a:r>
            <a:r>
              <a:rPr lang="en-US" altLang="ko-KR" dirty="0"/>
              <a:t> </a:t>
            </a:r>
            <a:r>
              <a:rPr lang="en-US" altLang="ko-KR" dirty="0" err="1"/>
              <a:t>라이브러리가</a:t>
            </a:r>
            <a:r>
              <a:rPr lang="en-US" altLang="ko-KR" dirty="0"/>
              <a:t> </a:t>
            </a:r>
            <a:r>
              <a:rPr lang="en-US" altLang="ko-KR" dirty="0" err="1"/>
              <a:t>매우</a:t>
            </a:r>
            <a:r>
              <a:rPr lang="en-US" altLang="ko-KR" dirty="0"/>
              <a:t> </a:t>
            </a:r>
            <a:r>
              <a:rPr lang="en-US" altLang="ko-KR" dirty="0" err="1"/>
              <a:t>가볍</a:t>
            </a:r>
            <a:r>
              <a:rPr lang="ko-KR" altLang="en-US" dirty="0"/>
              <a:t>다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874CF22-9E46-4478-8D2F-108ACBA3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26" y="1825625"/>
            <a:ext cx="4393676" cy="4351338"/>
          </a:xfrm>
        </p:spPr>
        <p:txBody>
          <a:bodyPr/>
          <a:lstStyle/>
          <a:p>
            <a:r>
              <a:rPr lang="en-US" altLang="ko-KR" dirty="0" err="1"/>
              <a:t>ReactJS나</a:t>
            </a:r>
            <a:r>
              <a:rPr lang="en-US" altLang="ko-KR" dirty="0"/>
              <a:t> Angular 2+에 </a:t>
            </a:r>
            <a:r>
              <a:rPr lang="en-US" altLang="ko-KR" dirty="0" err="1"/>
              <a:t>비해서는</a:t>
            </a:r>
            <a:r>
              <a:rPr lang="en-US" altLang="ko-KR" dirty="0"/>
              <a:t> </a:t>
            </a:r>
            <a:r>
              <a:rPr lang="en-US" altLang="ko-KR" dirty="0" err="1"/>
              <a:t>약간</a:t>
            </a:r>
            <a:r>
              <a:rPr lang="en-US" altLang="ko-KR" dirty="0"/>
              <a:t> </a:t>
            </a:r>
            <a:r>
              <a:rPr lang="en-US" altLang="ko-KR" dirty="0" err="1"/>
              <a:t>뒤떨어짐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5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 userDrawn="1"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 userDrawn="1"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 userDrawn="1"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 userDrawn="1"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57303" y="119524"/>
            <a:ext cx="606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2. Backend Framework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095136" y="1930200"/>
            <a:ext cx="1753674" cy="1982312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39819" y="1930199"/>
            <a:ext cx="1753675" cy="1982312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984503" y="1930199"/>
            <a:ext cx="1753675" cy="1982311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92645" y="2628965"/>
            <a:ext cx="164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Koa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9145" y="2628965"/>
            <a:ext cx="1424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Hapi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D90B5-9A6B-479E-8A1E-2CF7B2F597CB}"/>
              </a:ext>
            </a:extLst>
          </p:cNvPr>
          <p:cNvSpPr/>
          <p:nvPr/>
        </p:nvSpPr>
        <p:spPr>
          <a:xfrm>
            <a:off x="2197276" y="2628966"/>
            <a:ext cx="1549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  <a:endParaRPr lang="ko-KR" altLang="en-US" sz="32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12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9092" y="255491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89916" y="420624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F2589A9-08B5-4973-B94E-9BC86C65C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3676" cy="4351338"/>
          </a:xfrm>
        </p:spPr>
        <p:txBody>
          <a:bodyPr/>
          <a:lstStyle/>
          <a:p>
            <a:r>
              <a:rPr lang="en-US" altLang="ko-KR" dirty="0"/>
              <a:t>Nodejs </a:t>
            </a:r>
            <a:r>
              <a:rPr lang="ko-KR" altLang="ko-KR" dirty="0"/>
              <a:t>웹 </a:t>
            </a:r>
            <a:r>
              <a:rPr lang="ko-KR" altLang="ko-KR" dirty="0" err="1"/>
              <a:t>프레임워크중</a:t>
            </a:r>
            <a:r>
              <a:rPr lang="ko-KR" altLang="ko-KR" dirty="0"/>
              <a:t> 가장 많이 사용</a:t>
            </a:r>
            <a:endParaRPr lang="en-US" altLang="ko-KR" dirty="0"/>
          </a:p>
          <a:p>
            <a:r>
              <a:rPr lang="ko-KR" altLang="ko-KR" dirty="0"/>
              <a:t>많은 </a:t>
            </a:r>
            <a:r>
              <a:rPr lang="ko-KR" altLang="ko-KR" dirty="0" err="1"/>
              <a:t>써드</a:t>
            </a:r>
            <a:r>
              <a:rPr lang="ko-KR" altLang="ko-KR" dirty="0"/>
              <a:t> 파티 플러그인 지원</a:t>
            </a:r>
            <a:endParaRPr lang="en-US" altLang="ko-KR" dirty="0"/>
          </a:p>
          <a:p>
            <a:r>
              <a:rPr lang="en-US" altLang="ko-KR" dirty="0"/>
              <a:t>Document</a:t>
            </a:r>
            <a:r>
              <a:rPr lang="ko-KR" altLang="ko-KR" dirty="0"/>
              <a:t>가 자세함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874CF22-9E46-4478-8D2F-108ACBA3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26" y="1825625"/>
            <a:ext cx="4393676" cy="4351338"/>
          </a:xfrm>
        </p:spPr>
        <p:txBody>
          <a:bodyPr/>
          <a:lstStyle/>
          <a:p>
            <a:r>
              <a:rPr lang="ko-KR" altLang="ko-KR" dirty="0"/>
              <a:t>오류처리기능이 </a:t>
            </a:r>
            <a:r>
              <a:rPr lang="ko-KR" altLang="ko-KR" dirty="0" err="1"/>
              <a:t>내</a:t>
            </a:r>
            <a:r>
              <a:rPr lang="ko-KR" altLang="en-US" dirty="0" err="1"/>
              <a:t>장되어</a:t>
            </a:r>
            <a:r>
              <a:rPr lang="ko-KR" altLang="ko-KR" dirty="0" err="1"/>
              <a:t>있지</a:t>
            </a:r>
            <a:r>
              <a:rPr lang="ko-KR" altLang="ko-KR" dirty="0"/>
              <a:t> 않아 오류처리를 직접 구현해야 함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한 문제를 해결하기 위해 여러 방법으로 접근 가능</a:t>
            </a:r>
            <a:r>
              <a:rPr lang="en-US" altLang="ko-KR" dirty="0"/>
              <a:t>-&gt; </a:t>
            </a:r>
            <a:r>
              <a:rPr lang="ko-KR" altLang="en-US" dirty="0"/>
              <a:t>초보자한테는 단점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98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422</Words>
  <Application>Microsoft Office PowerPoint</Application>
  <PresentationFormat>와이드스크린</PresentationFormat>
  <Paragraphs>117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 ExtraBold</vt:lpstr>
      <vt:lpstr>맑은 고딕</vt:lpstr>
      <vt:lpstr>Arial</vt:lpstr>
      <vt:lpstr>Office 테마</vt:lpstr>
      <vt:lpstr>협업심화활동 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협업심화활동 </dc:title>
  <dc:creator>회훈 정</dc:creator>
  <cp:lastModifiedBy>회훈 정</cp:lastModifiedBy>
  <cp:revision>16</cp:revision>
  <dcterms:created xsi:type="dcterms:W3CDTF">2018-10-29T06:48:28Z</dcterms:created>
  <dcterms:modified xsi:type="dcterms:W3CDTF">2018-10-29T16:05:39Z</dcterms:modified>
</cp:coreProperties>
</file>