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1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5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018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87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82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27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584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37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6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2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4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95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6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8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1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EE3119-5F5F-4199-B333-870128F97704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2E0D78-9540-4A38-97ED-154F18F5A3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27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99592" y="1020400"/>
            <a:ext cx="9144000" cy="911710"/>
          </a:xfrm>
        </p:spPr>
        <p:txBody>
          <a:bodyPr/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Морской бой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99592" y="213260"/>
            <a:ext cx="9144000" cy="522514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Навык для </a:t>
            </a:r>
            <a:r>
              <a:rPr lang="ru-RU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алисы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579" y="4973217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Левашов Илья</a:t>
            </a:r>
          </a:p>
          <a:p>
            <a:endParaRPr lang="ru-RU" dirty="0"/>
          </a:p>
          <a:p>
            <a:r>
              <a:rPr lang="ru-RU" dirty="0" smtClean="0"/>
              <a:t>Апрель 2023</a:t>
            </a:r>
          </a:p>
          <a:p>
            <a:endParaRPr lang="ru-RU" dirty="0"/>
          </a:p>
          <a:p>
            <a:r>
              <a:rPr lang="ru-RU" dirty="0" smtClean="0"/>
              <a:t>Яндекс Лицей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00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596177"/>
          </a:xfrm>
        </p:spPr>
        <p:txBody>
          <a:bodyPr/>
          <a:lstStyle/>
          <a:p>
            <a:r>
              <a:rPr lang="ru-RU" dirty="0" smtClean="0"/>
              <a:t>ВСТРОЕННЫЙ НАВЫК АЛИСЫ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49" y="1596177"/>
            <a:ext cx="5975951" cy="3424237"/>
          </a:xfrm>
        </p:spPr>
      </p:pic>
      <p:sp>
        <p:nvSpPr>
          <p:cNvPr id="5" name="TextBox 4"/>
          <p:cNvSpPr txBox="1"/>
          <p:nvPr/>
        </p:nvSpPr>
        <p:spPr>
          <a:xfrm>
            <a:off x="304800" y="2006600"/>
            <a:ext cx="5911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Хотя у Алисы уже есть навык «Морской бой», у неё нет возможности изменять размеры поля по желанию игрока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176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364451" cy="1596177"/>
          </a:xfrm>
        </p:spPr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99592"/>
            <a:ext cx="5486400" cy="5658408"/>
          </a:xfrm>
        </p:spPr>
      </p:pic>
      <p:sp>
        <p:nvSpPr>
          <p:cNvPr id="5" name="TextBox 4"/>
          <p:cNvSpPr txBox="1"/>
          <p:nvPr/>
        </p:nvSpPr>
        <p:spPr>
          <a:xfrm>
            <a:off x="114300" y="1498600"/>
            <a:ext cx="604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CUserField</a:t>
            </a:r>
            <a:r>
              <a:rPr lang="en-US" sz="2400" dirty="0" smtClean="0"/>
              <a:t> – </a:t>
            </a:r>
            <a:r>
              <a:rPr lang="ru-RU" sz="2400" dirty="0" smtClean="0"/>
              <a:t>поле игрока;</a:t>
            </a:r>
          </a:p>
          <a:p>
            <a:endParaRPr lang="ru-RU" sz="2400" dirty="0"/>
          </a:p>
          <a:p>
            <a:r>
              <a:rPr lang="en-US" sz="2400" dirty="0" err="1" smtClean="0"/>
              <a:t>CField</a:t>
            </a:r>
            <a:r>
              <a:rPr lang="en-US" sz="2400" dirty="0" smtClean="0"/>
              <a:t> – </a:t>
            </a:r>
            <a:r>
              <a:rPr lang="ru-RU" sz="2400" dirty="0" smtClean="0"/>
              <a:t>поле Алисы;</a:t>
            </a:r>
          </a:p>
          <a:p>
            <a:endParaRPr lang="ru-RU" sz="2400" dirty="0"/>
          </a:p>
          <a:p>
            <a:r>
              <a:rPr lang="en-US" sz="2400" dirty="0" err="1" smtClean="0"/>
              <a:t>C</a:t>
            </a:r>
            <a:r>
              <a:rPr lang="en-US" sz="2400" dirty="0" err="1"/>
              <a:t>S</a:t>
            </a:r>
            <a:r>
              <a:rPr lang="en-US" sz="2400" dirty="0" err="1" smtClean="0"/>
              <a:t>hip</a:t>
            </a:r>
            <a:r>
              <a:rPr lang="en-US" sz="2400" dirty="0" smtClean="0"/>
              <a:t> – </a:t>
            </a:r>
            <a:r>
              <a:rPr lang="ru-RU" sz="2400" dirty="0" smtClean="0"/>
              <a:t>класс корабля.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8563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617"/>
            <a:ext cx="10364451" cy="930883"/>
          </a:xfrm>
        </p:spPr>
        <p:txBody>
          <a:bodyPr/>
          <a:lstStyle/>
          <a:p>
            <a:r>
              <a:rPr lang="ru-RU" dirty="0" smtClean="0"/>
              <a:t>Поле игрока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952500"/>
            <a:ext cx="10337801" cy="590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cap="none" dirty="0"/>
              <a:t>Параметры:</a:t>
            </a:r>
          </a:p>
          <a:p>
            <a:pPr lvl="1"/>
            <a:r>
              <a:rPr lang="ru-RU" sz="2000" cap="none" dirty="0"/>
              <a:t>Размер поля;</a:t>
            </a:r>
          </a:p>
          <a:p>
            <a:pPr lvl="1"/>
            <a:r>
              <a:rPr lang="ru-RU" sz="2000" cap="none" dirty="0"/>
              <a:t>Максимальный уровень корабля;</a:t>
            </a:r>
          </a:p>
          <a:p>
            <a:pPr lvl="1"/>
            <a:r>
              <a:rPr lang="ru-RU" sz="2000" cap="none" dirty="0"/>
              <a:t>Массив уничтоженных кораблей;</a:t>
            </a:r>
          </a:p>
          <a:p>
            <a:pPr lvl="1"/>
            <a:r>
              <a:rPr lang="ru-RU" sz="2000" cap="none" dirty="0"/>
              <a:t>Массив координат корабля, по которому попадает Алиса.</a:t>
            </a:r>
          </a:p>
          <a:p>
            <a:pPr marL="0" indent="0">
              <a:buNone/>
            </a:pPr>
            <a:endParaRPr lang="ru-RU" cap="none" dirty="0" smtClean="0"/>
          </a:p>
          <a:p>
            <a:pPr marL="0" indent="0">
              <a:buNone/>
            </a:pPr>
            <a:r>
              <a:rPr lang="ru-RU" cap="none" dirty="0" smtClean="0"/>
              <a:t>Методы:</a:t>
            </a:r>
          </a:p>
          <a:p>
            <a:pPr lvl="1"/>
            <a:r>
              <a:rPr lang="en-US" sz="2000" cap="none" dirty="0" err="1"/>
              <a:t>c</a:t>
            </a:r>
            <a:r>
              <a:rPr lang="en-US" sz="2000" cap="none" dirty="0" err="1" smtClean="0"/>
              <a:t>alculate_chance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расчёт выстрела Алисы по полю игрока;</a:t>
            </a:r>
          </a:p>
          <a:p>
            <a:pPr lvl="1"/>
            <a:r>
              <a:rPr lang="en-US" sz="2000" cap="none" dirty="0" err="1"/>
              <a:t>h</a:t>
            </a:r>
            <a:r>
              <a:rPr lang="en-US" sz="2000" cap="none" dirty="0" err="1" smtClean="0"/>
              <a:t>as_alive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Алиса сравнивает суммарное количество кораблей игрока с количеством уничтоженных ею (а вдруг пользователь обманул Алису?);</a:t>
            </a:r>
          </a:p>
          <a:p>
            <a:pPr lvl="1"/>
            <a:r>
              <a:rPr lang="en-US" sz="2000" cap="none" dirty="0"/>
              <a:t>r</a:t>
            </a:r>
            <a:r>
              <a:rPr lang="en-US" sz="2000" cap="none" dirty="0" smtClean="0"/>
              <a:t>esponse – </a:t>
            </a:r>
            <a:r>
              <a:rPr lang="ru-RU" sz="2000" cap="none" dirty="0" smtClean="0"/>
              <a:t>Алиса обрабатывает слова игрока, и добавляет координаты корабля если попала</a:t>
            </a:r>
          </a:p>
          <a:p>
            <a:pPr marL="457200" lvl="1" indent="0">
              <a:buNone/>
            </a:pPr>
            <a:endParaRPr lang="ru-RU" sz="2000" cap="none" dirty="0"/>
          </a:p>
        </p:txBody>
      </p:sp>
    </p:spTree>
    <p:extLst>
      <p:ext uri="{BB962C8B-B14F-4D97-AF65-F5344CB8AC3E}">
        <p14:creationId xmlns:p14="http://schemas.microsoft.com/office/powerpoint/2010/main" val="6590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0364451" cy="749300"/>
          </a:xfrm>
        </p:spPr>
        <p:txBody>
          <a:bodyPr/>
          <a:lstStyle/>
          <a:p>
            <a:r>
              <a:rPr lang="ru-RU" dirty="0" smtClean="0"/>
              <a:t>Поле </a:t>
            </a:r>
            <a:r>
              <a:rPr lang="ru-RU" dirty="0" err="1" smtClean="0"/>
              <a:t>алисы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863599"/>
            <a:ext cx="12192000" cy="5994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/>
              <a:t>Параметры:</a:t>
            </a:r>
          </a:p>
          <a:p>
            <a:pPr lvl="1"/>
            <a:r>
              <a:rPr lang="ru-RU" sz="2000" cap="none" dirty="0"/>
              <a:t>Размер поля;</a:t>
            </a:r>
          </a:p>
          <a:p>
            <a:pPr lvl="1"/>
            <a:r>
              <a:rPr lang="ru-RU" sz="2000" cap="none" dirty="0" smtClean="0"/>
              <a:t>Массив кораблей;</a:t>
            </a:r>
            <a:endParaRPr lang="ru-RU" sz="2000" cap="none" dirty="0"/>
          </a:p>
          <a:p>
            <a:pPr lvl="1"/>
            <a:r>
              <a:rPr lang="ru-RU" sz="2000" cap="none" dirty="0" smtClean="0"/>
              <a:t>Массив координат, куда уже стрелял игрок;</a:t>
            </a:r>
            <a:endParaRPr lang="ru-RU" sz="2000" cap="none" dirty="0"/>
          </a:p>
          <a:p>
            <a:pPr lvl="1"/>
            <a:r>
              <a:rPr lang="ru-RU" sz="2000" cap="none" dirty="0"/>
              <a:t>Массив координат </a:t>
            </a:r>
            <a:r>
              <a:rPr lang="ru-RU" sz="2000" cap="none" dirty="0" smtClean="0"/>
              <a:t>уничтоженного корабля и точек вокруг него (если пользователь в эти точки не стрелял).</a:t>
            </a:r>
            <a:endParaRPr lang="ru-RU" sz="2000" cap="none" dirty="0"/>
          </a:p>
          <a:p>
            <a:pPr marL="0" indent="0">
              <a:buNone/>
            </a:pPr>
            <a:endParaRPr lang="ru-RU" cap="none" dirty="0"/>
          </a:p>
          <a:p>
            <a:pPr marL="0" indent="0">
              <a:buNone/>
            </a:pPr>
            <a:r>
              <a:rPr lang="ru-RU" cap="none" dirty="0"/>
              <a:t>Методы:</a:t>
            </a:r>
          </a:p>
          <a:p>
            <a:pPr lvl="1"/>
            <a:r>
              <a:rPr lang="en-US" sz="2000" cap="none" dirty="0" err="1" smtClean="0"/>
              <a:t>atack</a:t>
            </a:r>
            <a:r>
              <a:rPr lang="en-US" sz="2000" cap="none" dirty="0" smtClean="0"/>
              <a:t> –</a:t>
            </a:r>
            <a:r>
              <a:rPr lang="ru-RU" sz="2000" cap="none" dirty="0" smtClean="0"/>
              <a:t>Алиса обрабатывает выстрел игрока и говорит ему: мимо, попал, убил или говорит ошибку (в зависимости от того, куда стрелял игрок: за пределы поля, в ту же точку, в уничтоженный корабль);</a:t>
            </a:r>
            <a:endParaRPr lang="ru-RU" sz="2000" cap="none" dirty="0"/>
          </a:p>
          <a:p>
            <a:pPr lvl="1"/>
            <a:r>
              <a:rPr lang="en-US" sz="2000" cap="none" dirty="0" err="1"/>
              <a:t>has_alive</a:t>
            </a:r>
            <a:r>
              <a:rPr lang="en-US" sz="2000" cap="none" dirty="0"/>
              <a:t> – </a:t>
            </a:r>
            <a:r>
              <a:rPr lang="ru-RU" sz="2000" cap="none" dirty="0"/>
              <a:t>Алиса сравнивает суммарное количество кораблей </a:t>
            </a:r>
            <a:r>
              <a:rPr lang="ru-RU" sz="2000" cap="none" dirty="0" smtClean="0"/>
              <a:t>со своим (а </a:t>
            </a:r>
            <a:r>
              <a:rPr lang="ru-RU" sz="2000" cap="none" dirty="0"/>
              <a:t>вдруг </a:t>
            </a:r>
            <a:r>
              <a:rPr lang="ru-RU" sz="2000" cap="none" dirty="0" smtClean="0"/>
              <a:t>пользователь выиграл?);</a:t>
            </a:r>
            <a:endParaRPr lang="ru-RU" sz="2000" cap="none" dirty="0"/>
          </a:p>
          <a:p>
            <a:pPr lvl="1"/>
            <a:r>
              <a:rPr lang="en-US" sz="2000" cap="none" dirty="0" err="1"/>
              <a:t>f</a:t>
            </a:r>
            <a:r>
              <a:rPr lang="en-US" sz="2000" cap="none" dirty="0" err="1" smtClean="0"/>
              <a:t>ind_ship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метод, с помощью которого Алиса определяет, попал ли пользователь в корабль или нет;</a:t>
            </a:r>
          </a:p>
          <a:p>
            <a:pPr lvl="1"/>
            <a:r>
              <a:rPr lang="en-US" sz="2000" cap="none" dirty="0" err="1" smtClean="0"/>
              <a:t>print_field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нужен для </a:t>
            </a:r>
            <a:r>
              <a:rPr lang="ru-RU" sz="2000" cap="none" dirty="0" err="1" smtClean="0"/>
              <a:t>дебага</a:t>
            </a:r>
            <a:r>
              <a:rPr lang="ru-RU" sz="2000" cap="none" dirty="0" smtClean="0"/>
              <a:t>.</a:t>
            </a:r>
            <a:endParaRPr lang="ru-RU" sz="2000" cap="none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49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0364451" cy="762000"/>
          </a:xfrm>
        </p:spPr>
        <p:txBody>
          <a:bodyPr/>
          <a:lstStyle/>
          <a:p>
            <a:r>
              <a:rPr lang="ru-RU" dirty="0" smtClean="0"/>
              <a:t>корабль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24" y="762001"/>
            <a:ext cx="12191375" cy="6095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cap="none" dirty="0"/>
              <a:t>Параметры:</a:t>
            </a:r>
          </a:p>
          <a:p>
            <a:pPr lvl="1"/>
            <a:r>
              <a:rPr lang="ru-RU" sz="2400" cap="none" dirty="0" smtClean="0"/>
              <a:t>Уровень;</a:t>
            </a:r>
            <a:endParaRPr lang="ru-RU" sz="2400" cap="none" dirty="0"/>
          </a:p>
          <a:p>
            <a:pPr lvl="1"/>
            <a:r>
              <a:rPr lang="ru-RU" sz="2400" cap="none" dirty="0" smtClean="0"/>
              <a:t>Поле, на котором находится корабль;</a:t>
            </a:r>
            <a:endParaRPr lang="ru-RU" sz="2400" cap="none" dirty="0"/>
          </a:p>
          <a:p>
            <a:pPr lvl="1"/>
            <a:r>
              <a:rPr lang="ru-RU" sz="2400" cap="none" dirty="0" smtClean="0"/>
              <a:t>Координаты и поворот (по умолчанию -1);</a:t>
            </a:r>
            <a:endParaRPr lang="ru-RU" sz="2400" cap="none" dirty="0"/>
          </a:p>
          <a:p>
            <a:pPr lvl="1"/>
            <a:r>
              <a:rPr lang="ru-RU" sz="2400" cap="none" dirty="0" smtClean="0"/>
              <a:t>Массив его координат.</a:t>
            </a:r>
            <a:endParaRPr lang="ru-RU" sz="2400" cap="none" dirty="0"/>
          </a:p>
          <a:p>
            <a:pPr marL="0" indent="0">
              <a:buNone/>
            </a:pPr>
            <a:endParaRPr lang="ru-RU" sz="2400" cap="none" dirty="0"/>
          </a:p>
          <a:p>
            <a:pPr marL="0" indent="0">
              <a:buNone/>
            </a:pPr>
            <a:r>
              <a:rPr lang="ru-RU" sz="2400" cap="none" dirty="0"/>
              <a:t>Методы:</a:t>
            </a:r>
          </a:p>
          <a:p>
            <a:pPr lvl="1"/>
            <a:r>
              <a:rPr lang="en-US" sz="2400" cap="none" dirty="0" err="1" smtClean="0"/>
              <a:t>set_pla</a:t>
            </a:r>
            <a:r>
              <a:rPr lang="en-US" sz="2400" cap="none" dirty="0" err="1"/>
              <a:t>c</a:t>
            </a:r>
            <a:r>
              <a:rPr lang="en-US" sz="2400" cap="none" dirty="0" err="1" smtClean="0"/>
              <a:t>e</a:t>
            </a:r>
            <a:r>
              <a:rPr lang="en-US" sz="2400" cap="none" dirty="0" smtClean="0"/>
              <a:t> – </a:t>
            </a:r>
            <a:r>
              <a:rPr lang="ru-RU" sz="2400" cap="none" dirty="0" smtClean="0"/>
              <a:t>метод, который «ставит корабль», то есть добавляет его координаты в массив;</a:t>
            </a:r>
            <a:endParaRPr lang="ru-RU" sz="2400" cap="none" dirty="0"/>
          </a:p>
          <a:p>
            <a:pPr lvl="1"/>
            <a:r>
              <a:rPr lang="en-US" sz="2400" cap="none" dirty="0" err="1" smtClean="0"/>
              <a:t>find_rand_place</a:t>
            </a:r>
            <a:r>
              <a:rPr lang="en-US" sz="2400" cap="none" dirty="0" smtClean="0"/>
              <a:t> –</a:t>
            </a:r>
            <a:r>
              <a:rPr lang="ru-RU" sz="2400" cap="none" dirty="0" smtClean="0"/>
              <a:t> ставит корабль на </a:t>
            </a:r>
            <a:r>
              <a:rPr lang="ru-RU" sz="2400" cap="none" dirty="0" err="1" smtClean="0"/>
              <a:t>рандомные</a:t>
            </a:r>
            <a:r>
              <a:rPr lang="ru-RU" sz="2400" cap="none" dirty="0" smtClean="0"/>
              <a:t> координаты;</a:t>
            </a:r>
            <a:endParaRPr lang="ru-RU" sz="2400" cap="none" dirty="0"/>
          </a:p>
          <a:p>
            <a:pPr lvl="1"/>
            <a:r>
              <a:rPr lang="en-US" sz="2400" cap="none" dirty="0" err="1" smtClean="0"/>
              <a:t>check_fits</a:t>
            </a:r>
            <a:r>
              <a:rPr lang="en-US" sz="2400" cap="none" dirty="0" smtClean="0"/>
              <a:t> </a:t>
            </a:r>
            <a:r>
              <a:rPr lang="en-US" sz="2400" cap="none" dirty="0"/>
              <a:t>– </a:t>
            </a:r>
            <a:r>
              <a:rPr lang="ru-RU" sz="2400" cap="none" dirty="0"/>
              <a:t>метод</a:t>
            </a:r>
            <a:r>
              <a:rPr lang="ru-RU" sz="2400" cap="none" dirty="0" smtClean="0"/>
              <a:t>,</a:t>
            </a:r>
            <a:r>
              <a:rPr lang="en-US" sz="2400" cap="none" dirty="0" smtClean="0"/>
              <a:t> </a:t>
            </a:r>
            <a:r>
              <a:rPr lang="ru-RU" sz="2400" cap="none" dirty="0" smtClean="0"/>
              <a:t>который проверяет, помещается ли корабль на поле с условием того, что корабли не должны соприкасаться краями.</a:t>
            </a:r>
            <a:endParaRPr lang="ru-RU" sz="2400" cap="none" dirty="0"/>
          </a:p>
        </p:txBody>
      </p:sp>
    </p:spTree>
    <p:extLst>
      <p:ext uri="{BB962C8B-B14F-4D97-AF65-F5344CB8AC3E}">
        <p14:creationId xmlns:p14="http://schemas.microsoft.com/office/powerpoint/2010/main" val="77565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0364451" cy="812800"/>
          </a:xfrm>
        </p:spPr>
        <p:txBody>
          <a:bodyPr/>
          <a:lstStyle/>
          <a:p>
            <a:r>
              <a:rPr lang="ru-RU" dirty="0" smtClean="0"/>
              <a:t>Основной код и его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24" y="812801"/>
            <a:ext cx="12191375" cy="604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 smtClean="0"/>
              <a:t>Создание декоратора, а также функций:</a:t>
            </a:r>
          </a:p>
          <a:p>
            <a:pPr lvl="1"/>
            <a:r>
              <a:rPr lang="en-US" sz="2000" cap="none" dirty="0" smtClean="0"/>
              <a:t>main – </a:t>
            </a:r>
            <a:r>
              <a:rPr lang="ru-RU" sz="2000" cap="none" dirty="0" smtClean="0"/>
              <a:t>создает словари типа </a:t>
            </a:r>
            <a:r>
              <a:rPr lang="en-US" sz="2000" cap="none" dirty="0" err="1" smtClean="0"/>
              <a:t>json</a:t>
            </a:r>
            <a:r>
              <a:rPr lang="ru-RU" sz="2000" cap="none" dirty="0" smtClean="0"/>
              <a:t>: один для Алисы, второй для игрока (где будет храниться информация о нём);</a:t>
            </a:r>
          </a:p>
          <a:p>
            <a:pPr lvl="1"/>
            <a:r>
              <a:rPr lang="en-US" sz="2000" cap="none" dirty="0" err="1" smtClean="0"/>
              <a:t>handle_dialog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метод, который знакомит Алису с игроком, где генерируется поле для Алисы и где Алиса объясняет правила игры;</a:t>
            </a:r>
          </a:p>
          <a:p>
            <a:pPr lvl="1"/>
            <a:r>
              <a:rPr lang="en-US" sz="2000" cap="none" dirty="0" err="1" smtClean="0"/>
              <a:t>end_session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конец сессии, т.е. завершение навыка;</a:t>
            </a:r>
          </a:p>
          <a:p>
            <a:pPr lvl="1"/>
            <a:r>
              <a:rPr lang="en-US" sz="2000" cap="none" dirty="0" err="1" smtClean="0"/>
              <a:t>play_game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основной игровой цикл, где Алиса </a:t>
            </a:r>
            <a:r>
              <a:rPr lang="ru-RU" sz="2000" cap="none" dirty="0" err="1" smtClean="0"/>
              <a:t>коммуникатирует</a:t>
            </a:r>
            <a:r>
              <a:rPr lang="ru-RU" sz="2000" cap="none" dirty="0" smtClean="0"/>
              <a:t> с игроком: отвечает ему на его выстрел, стреляет сама, говорит о победе, а также предупреждает игрока об ошибочных выстрелах. Кроме того, если игрок соврал или ошибся в ответе, то Алиса говорит о завершении игры и завершает навык;</a:t>
            </a:r>
          </a:p>
          <a:p>
            <a:pPr lvl="1"/>
            <a:r>
              <a:rPr lang="en-US" sz="2000" cap="none" dirty="0" err="1" smtClean="0"/>
              <a:t>get_first_name</a:t>
            </a:r>
            <a:r>
              <a:rPr lang="en-US" sz="2000" cap="none" dirty="0" smtClean="0"/>
              <a:t> – </a:t>
            </a:r>
            <a:r>
              <a:rPr lang="ru-RU" sz="2000" cap="none" dirty="0" smtClean="0"/>
              <a:t>метод, с помощью которого Алиса узнает имя игрока и говорит что такого имени нет, если пользователь ввел не имя;</a:t>
            </a:r>
          </a:p>
          <a:p>
            <a:pPr lvl="1"/>
            <a:r>
              <a:rPr lang="en-US" sz="2000" cap="none" dirty="0" smtClean="0"/>
              <a:t>s2d (stroke to dot) – </a:t>
            </a:r>
            <a:r>
              <a:rPr lang="ru-RU" sz="2000" cap="none" dirty="0" smtClean="0"/>
              <a:t>переводит значение клетки, которую ввёл игрок, в координаты (например точке Г7 соответствует координата (4, 7))</a:t>
            </a:r>
          </a:p>
          <a:p>
            <a:pPr lvl="1"/>
            <a:r>
              <a:rPr lang="en-US" sz="2000" cap="none" dirty="0" smtClean="0"/>
              <a:t>d2s (dot to stroke) – </a:t>
            </a:r>
            <a:r>
              <a:rPr lang="ru-RU" sz="2000" cap="none" dirty="0" smtClean="0"/>
              <a:t>переводит координату, куда стреляла Алиса, в значение клетки.</a:t>
            </a:r>
          </a:p>
          <a:p>
            <a:endParaRPr lang="ru-RU" cap="none" dirty="0" smtClean="0"/>
          </a:p>
        </p:txBody>
      </p:sp>
    </p:spTree>
    <p:extLst>
      <p:ext uri="{BB962C8B-B14F-4D97-AF65-F5344CB8AC3E}">
        <p14:creationId xmlns:p14="http://schemas.microsoft.com/office/powerpoint/2010/main" val="185966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96177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1596177"/>
            <a:ext cx="12192000" cy="5261823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Язык: </a:t>
            </a: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Python3.9</a:t>
            </a:r>
          </a:p>
          <a:p>
            <a:pPr marL="285750" indent="-285750"/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Среда разработки</a:t>
            </a: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cap="non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PyCharm</a:t>
            </a:r>
            <a:endParaRPr lang="en-US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/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</a:t>
            </a: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  <a:r>
              <a:rPr lang="ru-RU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Random, </a:t>
            </a:r>
            <a:r>
              <a:rPr lang="en-US" sz="2800" cap="non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r>
              <a:rPr lang="en-US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logging</a:t>
            </a:r>
            <a:endParaRPr lang="en-US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/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Методы реализации: классы</a:t>
            </a:r>
            <a:r>
              <a:rPr lang="ru-RU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28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модули</a:t>
            </a:r>
            <a:r>
              <a:rPr lang="ru-RU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2800" cap="non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логирование</a:t>
            </a:r>
            <a:r>
              <a:rPr lang="en-US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ru-RU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декораторы</a:t>
            </a:r>
            <a:r>
              <a:rPr lang="en-US" sz="2800" cap="non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800" cap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1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96177"/>
          </a:xfrm>
        </p:spPr>
        <p:txBody>
          <a:bodyPr/>
          <a:lstStyle/>
          <a:p>
            <a:r>
              <a:rPr lang="ru-RU" dirty="0" smtClean="0"/>
              <a:t>Возможности развития навыка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1596177"/>
            <a:ext cx="12192000" cy="5261823"/>
          </a:xfrm>
        </p:spPr>
        <p:txBody>
          <a:bodyPr>
            <a:normAutofit/>
          </a:bodyPr>
          <a:lstStyle/>
          <a:p>
            <a:r>
              <a:rPr lang="ru-RU" sz="2800" cap="none" dirty="0" smtClean="0"/>
              <a:t>Добавить возможность изменения максимального уровня корабля по желанию игрока;</a:t>
            </a:r>
          </a:p>
          <a:p>
            <a:r>
              <a:rPr lang="ru-RU" sz="2800" cap="none" dirty="0" smtClean="0"/>
              <a:t>Добавить </a:t>
            </a:r>
            <a:r>
              <a:rPr lang="ru-RU" sz="2800" cap="none" dirty="0" err="1" smtClean="0"/>
              <a:t>кастомизацию</a:t>
            </a:r>
            <a:r>
              <a:rPr lang="ru-RU" sz="2800" cap="none" dirty="0" smtClean="0"/>
              <a:t> кораблей (например уточнять сколько кораблей того или иного уровня добавлять);</a:t>
            </a:r>
          </a:p>
          <a:p>
            <a:r>
              <a:rPr lang="ru-RU" sz="2800" cap="none" dirty="0" smtClean="0"/>
              <a:t>Добавить ИИ, т.е. увеличить шансы Алисы на победу;</a:t>
            </a:r>
          </a:p>
          <a:p>
            <a:r>
              <a:rPr lang="ru-RU" sz="2800" cap="none" dirty="0" smtClean="0"/>
              <a:t>Добавить графическое отображение полей игрока и Алисы.</a:t>
            </a:r>
          </a:p>
          <a:p>
            <a:endParaRPr lang="ru-RU" sz="2800" cap="none" dirty="0" smtClean="0"/>
          </a:p>
          <a:p>
            <a:endParaRPr lang="ru-RU" sz="2800" cap="none" dirty="0"/>
          </a:p>
        </p:txBody>
      </p:sp>
    </p:spTree>
    <p:extLst>
      <p:ext uri="{BB962C8B-B14F-4D97-AF65-F5344CB8AC3E}">
        <p14:creationId xmlns:p14="http://schemas.microsoft.com/office/powerpoint/2010/main" val="205178052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130</TotalTime>
  <Words>573</Words>
  <Application>Microsoft Office PowerPoint</Application>
  <PresentationFormat>Широкоэкранный</PresentationFormat>
  <Paragraphs>68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Капля</vt:lpstr>
      <vt:lpstr>Морской бой</vt:lpstr>
      <vt:lpstr>ВСТРОЕННЫЙ НАВЫК АЛИСЫ</vt:lpstr>
      <vt:lpstr>объекты</vt:lpstr>
      <vt:lpstr>Поле игрока</vt:lpstr>
      <vt:lpstr>Поле алисы</vt:lpstr>
      <vt:lpstr>корабль</vt:lpstr>
      <vt:lpstr>Основной код и его методы</vt:lpstr>
      <vt:lpstr>Используемые технологии</vt:lpstr>
      <vt:lpstr>Возможности развития навыка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</dc:title>
  <dc:creator>Windows User</dc:creator>
  <cp:lastModifiedBy>Windows User</cp:lastModifiedBy>
  <cp:revision>12</cp:revision>
  <dcterms:created xsi:type="dcterms:W3CDTF">2023-04-23T10:17:19Z</dcterms:created>
  <dcterms:modified xsi:type="dcterms:W3CDTF">2023-04-23T12:28:12Z</dcterms:modified>
</cp:coreProperties>
</file>