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69" r:id="rId4"/>
    <p:sldId id="268" r:id="rId5"/>
    <p:sldId id="272" r:id="rId6"/>
    <p:sldId id="275" r:id="rId7"/>
    <p:sldId id="274" r:id="rId8"/>
    <p:sldId id="277" r:id="rId9"/>
    <p:sldId id="278" r:id="rId10"/>
    <p:sldId id="279" r:id="rId11"/>
    <p:sldId id="281" r:id="rId12"/>
    <p:sldId id="280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F5012-6B36-4CC8-8067-EC75353931B1}" v="127" dt="2023-02-26T14:22:5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082" autoAdjust="0"/>
  </p:normalViewPr>
  <p:slideViewPr>
    <p:cSldViewPr snapToGrid="0">
      <p:cViewPr varScale="1">
        <p:scale>
          <a:sx n="108" d="100"/>
          <a:sy n="108" d="100"/>
        </p:scale>
        <p:origin x="14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ashov, Andrey" userId="dad8a1a3-f411-498e-9601-34c74c531287" providerId="ADAL" clId="{E92F5012-6B36-4CC8-8067-EC75353931B1}"/>
    <pc:docChg chg="undo redo custSel modSld">
      <pc:chgData name="Levashov, Andrey" userId="dad8a1a3-f411-498e-9601-34c74c531287" providerId="ADAL" clId="{E92F5012-6B36-4CC8-8067-EC75353931B1}" dt="2023-02-26T14:57:02.114" v="699" actId="20577"/>
      <pc:docMkLst>
        <pc:docMk/>
      </pc:docMkLst>
      <pc:sldChg chg="modSp mod">
        <pc:chgData name="Levashov, Andrey" userId="dad8a1a3-f411-498e-9601-34c74c531287" providerId="ADAL" clId="{E92F5012-6B36-4CC8-8067-EC75353931B1}" dt="2023-02-26T14:47:46.868" v="675" actId="27636"/>
        <pc:sldMkLst>
          <pc:docMk/>
          <pc:sldMk cId="2806913384" sldId="256"/>
        </pc:sldMkLst>
        <pc:spChg chg="mod">
          <ac:chgData name="Levashov, Andrey" userId="dad8a1a3-f411-498e-9601-34c74c531287" providerId="ADAL" clId="{E92F5012-6B36-4CC8-8067-EC75353931B1}" dt="2023-02-23T17:18:14.367" v="273" actId="2711"/>
          <ac:spMkLst>
            <pc:docMk/>
            <pc:sldMk cId="2806913384" sldId="256"/>
            <ac:spMk id="2" creationId="{EBAF724A-B2D3-C4F8-7AE3-491870F0F156}"/>
          </ac:spMkLst>
        </pc:spChg>
        <pc:spChg chg="mod">
          <ac:chgData name="Levashov, Andrey" userId="dad8a1a3-f411-498e-9601-34c74c531287" providerId="ADAL" clId="{E92F5012-6B36-4CC8-8067-EC75353931B1}" dt="2023-02-26T14:47:46.868" v="675" actId="27636"/>
          <ac:spMkLst>
            <pc:docMk/>
            <pc:sldMk cId="2806913384" sldId="256"/>
            <ac:spMk id="3" creationId="{16C2948B-0624-A309-B0BE-E50CF66DFE2C}"/>
          </ac:spMkLst>
        </pc:spChg>
      </pc:sldChg>
      <pc:sldChg chg="addSp delSp modSp mod">
        <pc:chgData name="Levashov, Andrey" userId="dad8a1a3-f411-498e-9601-34c74c531287" providerId="ADAL" clId="{E92F5012-6B36-4CC8-8067-EC75353931B1}" dt="2023-02-26T14:27:53.484" v="531" actId="27349"/>
        <pc:sldMkLst>
          <pc:docMk/>
          <pc:sldMk cId="2103925247" sldId="268"/>
        </pc:sldMkLst>
        <pc:spChg chg="mod">
          <ac:chgData name="Levashov, Andrey" userId="dad8a1a3-f411-498e-9601-34c74c531287" providerId="ADAL" clId="{E92F5012-6B36-4CC8-8067-EC75353931B1}" dt="2023-02-23T17:19:21.395" v="297" actId="2711"/>
          <ac:spMkLst>
            <pc:docMk/>
            <pc:sldMk cId="2103925247" sldId="268"/>
            <ac:spMk id="2" creationId="{D57780B0-6885-6A81-EF81-9F4BF629BA7B}"/>
          </ac:spMkLst>
        </pc:spChg>
        <pc:spChg chg="add del mod">
          <ac:chgData name="Levashov, Andrey" userId="dad8a1a3-f411-498e-9601-34c74c531287" providerId="ADAL" clId="{E92F5012-6B36-4CC8-8067-EC75353931B1}" dt="2023-02-23T16:30:43.770" v="16" actId="26606"/>
          <ac:spMkLst>
            <pc:docMk/>
            <pc:sldMk cId="2103925247" sldId="268"/>
            <ac:spMk id="4" creationId="{FD238273-9D5F-B041-C599-62D33ACEA906}"/>
          </ac:spMkLst>
        </pc:spChg>
        <pc:spChg chg="mod topLvl">
          <ac:chgData name="Levashov, Andrey" userId="dad8a1a3-f411-498e-9601-34c74c531287" providerId="ADAL" clId="{E92F5012-6B36-4CC8-8067-EC75353931B1}" dt="2023-02-26T14:23:55.140" v="473" actId="13822"/>
          <ac:spMkLst>
            <pc:docMk/>
            <pc:sldMk cId="2103925247" sldId="268"/>
            <ac:spMk id="10" creationId="{07C6C720-FEB9-2D4F-66C0-B9C08C4BFC49}"/>
          </ac:spMkLst>
        </pc:spChg>
        <pc:spChg chg="mod topLvl">
          <ac:chgData name="Levashov, Andrey" userId="dad8a1a3-f411-498e-9601-34c74c531287" providerId="ADAL" clId="{E92F5012-6B36-4CC8-8067-EC75353931B1}" dt="2023-02-26T14:23:55.140" v="473" actId="13822"/>
          <ac:spMkLst>
            <pc:docMk/>
            <pc:sldMk cId="2103925247" sldId="268"/>
            <ac:spMk id="11" creationId="{BB194FD5-EC1B-03DF-BFC3-703417336F71}"/>
          </ac:spMkLst>
        </pc:spChg>
        <pc:spChg chg="mod topLvl">
          <ac:chgData name="Levashov, Andrey" userId="dad8a1a3-f411-498e-9601-34c74c531287" providerId="ADAL" clId="{E92F5012-6B36-4CC8-8067-EC75353931B1}" dt="2023-02-26T14:23:55.140" v="473" actId="13822"/>
          <ac:spMkLst>
            <pc:docMk/>
            <pc:sldMk cId="2103925247" sldId="268"/>
            <ac:spMk id="12" creationId="{7E9CB940-97AC-FA55-521D-9C88FA03C46A}"/>
          </ac:spMkLst>
        </pc:spChg>
        <pc:spChg chg="mod topLvl">
          <ac:chgData name="Levashov, Andrey" userId="dad8a1a3-f411-498e-9601-34c74c531287" providerId="ADAL" clId="{E92F5012-6B36-4CC8-8067-EC75353931B1}" dt="2023-02-26T14:23:55.140" v="473" actId="13822"/>
          <ac:spMkLst>
            <pc:docMk/>
            <pc:sldMk cId="2103925247" sldId="268"/>
            <ac:spMk id="13" creationId="{64A71469-86CA-1554-0F84-E646FD635451}"/>
          </ac:spMkLst>
        </pc:spChg>
        <pc:spChg chg="del">
          <ac:chgData name="Levashov, Andrey" userId="dad8a1a3-f411-498e-9601-34c74c531287" providerId="ADAL" clId="{E92F5012-6B36-4CC8-8067-EC75353931B1}" dt="2023-02-23T16:28:53.394" v="0" actId="478"/>
          <ac:spMkLst>
            <pc:docMk/>
            <pc:sldMk cId="2103925247" sldId="268"/>
            <ac:spMk id="15" creationId="{A6CC57A0-D442-027E-7798-AEFF1B135E0F}"/>
          </ac:spMkLst>
        </pc:spChg>
        <pc:spChg chg="mod">
          <ac:chgData name="Levashov, Andrey" userId="dad8a1a3-f411-498e-9601-34c74c531287" providerId="ADAL" clId="{E92F5012-6B36-4CC8-8067-EC75353931B1}" dt="2023-02-23T16:29:35.931" v="3" actId="207"/>
          <ac:spMkLst>
            <pc:docMk/>
            <pc:sldMk cId="2103925247" sldId="268"/>
            <ac:spMk id="17" creationId="{C6D506E9-01FF-15CC-1C7E-DC5F75A5FDBA}"/>
          </ac:spMkLst>
        </pc:spChg>
        <pc:spChg chg="del">
          <ac:chgData name="Levashov, Andrey" userId="dad8a1a3-f411-498e-9601-34c74c531287" providerId="ADAL" clId="{E92F5012-6B36-4CC8-8067-EC75353931B1}" dt="2023-02-23T16:29:01.099" v="1" actId="478"/>
          <ac:spMkLst>
            <pc:docMk/>
            <pc:sldMk cId="2103925247" sldId="268"/>
            <ac:spMk id="18" creationId="{95B3D30D-8FF9-7BB4-2FC4-79C5EA287A29}"/>
          </ac:spMkLst>
        </pc:spChg>
        <pc:spChg chg="mod">
          <ac:chgData name="Levashov, Andrey" userId="dad8a1a3-f411-498e-9601-34c74c531287" providerId="ADAL" clId="{E92F5012-6B36-4CC8-8067-EC75353931B1}" dt="2023-02-23T16:29:39.943" v="4" actId="207"/>
          <ac:spMkLst>
            <pc:docMk/>
            <pc:sldMk cId="2103925247" sldId="268"/>
            <ac:spMk id="20" creationId="{2DDFFEA9-F0C7-F63F-4A89-31E1784E3E13}"/>
          </ac:spMkLst>
        </pc:spChg>
        <pc:spChg chg="del">
          <ac:chgData name="Levashov, Andrey" userId="dad8a1a3-f411-498e-9601-34c74c531287" providerId="ADAL" clId="{E92F5012-6B36-4CC8-8067-EC75353931B1}" dt="2023-02-23T16:29:06.441" v="2" actId="478"/>
          <ac:spMkLst>
            <pc:docMk/>
            <pc:sldMk cId="2103925247" sldId="268"/>
            <ac:spMk id="21" creationId="{17C7417F-5BBF-F134-A475-E2B964FCD38B}"/>
          </ac:spMkLst>
        </pc:spChg>
        <pc:spChg chg="mod">
          <ac:chgData name="Levashov, Andrey" userId="dad8a1a3-f411-498e-9601-34c74c531287" providerId="ADAL" clId="{E92F5012-6B36-4CC8-8067-EC75353931B1}" dt="2023-02-23T16:29:43.236" v="5" actId="207"/>
          <ac:spMkLst>
            <pc:docMk/>
            <pc:sldMk cId="2103925247" sldId="268"/>
            <ac:spMk id="23" creationId="{44CD1F3C-AE37-9A3D-24EF-2384055B5B6C}"/>
          </ac:spMkLst>
        </pc:spChg>
        <pc:spChg chg="mod topLvl">
          <ac:chgData name="Levashov, Andrey" userId="dad8a1a3-f411-498e-9601-34c74c531287" providerId="ADAL" clId="{E92F5012-6B36-4CC8-8067-EC75353931B1}" dt="2023-02-26T14:23:55.140" v="473" actId="13822"/>
          <ac:spMkLst>
            <pc:docMk/>
            <pc:sldMk cId="2103925247" sldId="268"/>
            <ac:spMk id="24" creationId="{9A36B80A-33AF-CD45-6277-491FDF2AFE5C}"/>
          </ac:spMkLst>
        </pc:spChg>
        <pc:spChg chg="mod topLvl">
          <ac:chgData name="Levashov, Andrey" userId="dad8a1a3-f411-498e-9601-34c74c531287" providerId="ADAL" clId="{E92F5012-6B36-4CC8-8067-EC75353931B1}" dt="2023-02-26T14:23:55.140" v="473" actId="13822"/>
          <ac:spMkLst>
            <pc:docMk/>
            <pc:sldMk cId="2103925247" sldId="268"/>
            <ac:spMk id="25" creationId="{829A6A13-CDCA-A4D2-B961-FFD3DD966CA1}"/>
          </ac:spMkLst>
        </pc:spChg>
        <pc:grpChg chg="add del mod">
          <ac:chgData name="Levashov, Andrey" userId="dad8a1a3-f411-498e-9601-34c74c531287" providerId="ADAL" clId="{E92F5012-6B36-4CC8-8067-EC75353931B1}" dt="2023-02-26T14:23:40.919" v="468" actId="165"/>
          <ac:grpSpMkLst>
            <pc:docMk/>
            <pc:sldMk cId="2103925247" sldId="268"/>
            <ac:grpSpMk id="9" creationId="{F80530CE-7AD9-5893-0AAE-DDAB8571713D}"/>
          </ac:grpSpMkLst>
        </pc:grpChg>
        <pc:grpChg chg="del">
          <ac:chgData name="Levashov, Andrey" userId="dad8a1a3-f411-498e-9601-34c74c531287" providerId="ADAL" clId="{E92F5012-6B36-4CC8-8067-EC75353931B1}" dt="2023-02-23T16:30:20.883" v="14" actId="478"/>
          <ac:grpSpMkLst>
            <pc:docMk/>
            <pc:sldMk cId="2103925247" sldId="268"/>
            <ac:grpSpMk id="14" creationId="{14A3370F-2520-422A-CC5A-0EB57E8D7045}"/>
          </ac:grpSpMkLst>
        </pc:grpChg>
        <pc:grpChg chg="add mod">
          <ac:chgData name="Levashov, Andrey" userId="dad8a1a3-f411-498e-9601-34c74c531287" providerId="ADAL" clId="{E92F5012-6B36-4CC8-8067-EC75353931B1}" dt="2023-02-26T14:22:59.341" v="467" actId="338"/>
          <ac:grpSpMkLst>
            <pc:docMk/>
            <pc:sldMk cId="2103925247" sldId="268"/>
            <ac:grpSpMk id="26" creationId="{A81EC2F6-4685-4621-1487-DA2E581C4684}"/>
          </ac:grpSpMkLst>
        </pc:grpChg>
        <pc:graphicFrameChg chg="add del modGraphic">
          <ac:chgData name="Levashov, Andrey" userId="dad8a1a3-f411-498e-9601-34c74c531287" providerId="ADAL" clId="{E92F5012-6B36-4CC8-8067-EC75353931B1}" dt="2023-02-23T16:44:12.349" v="62" actId="1032"/>
          <ac:graphicFrameMkLst>
            <pc:docMk/>
            <pc:sldMk cId="2103925247" sldId="268"/>
            <ac:graphicFrameMk id="5" creationId="{B8F08C9B-9779-2567-AC10-399A2D7FFBE0}"/>
          </ac:graphicFrameMkLst>
        </pc:graphicFrameChg>
        <pc:graphicFrameChg chg="add del mod modGraphic">
          <ac:chgData name="Levashov, Andrey" userId="dad8a1a3-f411-498e-9601-34c74c531287" providerId="ADAL" clId="{E92F5012-6B36-4CC8-8067-EC75353931B1}" dt="2023-02-23T16:50:33.364" v="85" actId="478"/>
          <ac:graphicFrameMkLst>
            <pc:docMk/>
            <pc:sldMk cId="2103925247" sldId="268"/>
            <ac:graphicFrameMk id="6" creationId="{0363DA1E-091D-FB7F-2D29-F459594DC06E}"/>
          </ac:graphicFrameMkLst>
        </pc:graphicFrameChg>
        <pc:graphicFrameChg chg="add del mod modGraphic">
          <ac:chgData name="Levashov, Andrey" userId="dad8a1a3-f411-498e-9601-34c74c531287" providerId="ADAL" clId="{E92F5012-6B36-4CC8-8067-EC75353931B1}" dt="2023-02-23T16:44:11.801" v="60" actId="1032"/>
          <ac:graphicFrameMkLst>
            <pc:docMk/>
            <pc:sldMk cId="2103925247" sldId="268"/>
            <ac:graphicFrameMk id="7" creationId="{9F5AE326-0BDC-D71D-3106-1EDA96C44179}"/>
          </ac:graphicFrameMkLst>
        </pc:graphicFrameChg>
        <pc:graphicFrameChg chg="add del mod modGraphic">
          <ac:chgData name="Levashov, Andrey" userId="dad8a1a3-f411-498e-9601-34c74c531287" providerId="ADAL" clId="{E92F5012-6B36-4CC8-8067-EC75353931B1}" dt="2023-02-23T17:20:06.135" v="304" actId="18245"/>
          <ac:graphicFrameMkLst>
            <pc:docMk/>
            <pc:sldMk cId="2103925247" sldId="268"/>
            <ac:graphicFrameMk id="8" creationId="{AFD7F388-635F-7BD3-0EAA-6D4A7380C4E5}"/>
          </ac:graphicFrameMkLst>
        </pc:graphicFrameChg>
        <pc:picChg chg="add mod">
          <ac:chgData name="Levashov, Andrey" userId="dad8a1a3-f411-498e-9601-34c74c531287" providerId="ADAL" clId="{E92F5012-6B36-4CC8-8067-EC75353931B1}" dt="2023-02-26T14:25:21.774" v="522" actId="207"/>
          <ac:picMkLst>
            <pc:docMk/>
            <pc:sldMk cId="2103925247" sldId="268"/>
            <ac:picMk id="28" creationId="{8A3015E4-433A-8CF6-6E00-5CD54604A8E9}"/>
          </ac:picMkLst>
        </pc:picChg>
        <pc:picChg chg="add mod">
          <ac:chgData name="Levashov, Andrey" userId="dad8a1a3-f411-498e-9601-34c74c531287" providerId="ADAL" clId="{E92F5012-6B36-4CC8-8067-EC75353931B1}" dt="2023-02-26T14:27:49.932" v="530" actId="27349"/>
          <ac:picMkLst>
            <pc:docMk/>
            <pc:sldMk cId="2103925247" sldId="268"/>
            <ac:picMk id="30" creationId="{C71551C4-BF8D-E232-B153-9F64680E90D3}"/>
          </ac:picMkLst>
        </pc:picChg>
        <pc:picChg chg="add mod">
          <ac:chgData name="Levashov, Andrey" userId="dad8a1a3-f411-498e-9601-34c74c531287" providerId="ADAL" clId="{E92F5012-6B36-4CC8-8067-EC75353931B1}" dt="2023-02-26T14:27:53.484" v="531" actId="27349"/>
          <ac:picMkLst>
            <pc:docMk/>
            <pc:sldMk cId="2103925247" sldId="268"/>
            <ac:picMk id="32" creationId="{2659046A-4B4A-55E7-6241-A4B8C6CF4CAE}"/>
          </ac:picMkLst>
        </pc:picChg>
      </pc:sldChg>
      <pc:sldChg chg="addSp delSp modSp mod">
        <pc:chgData name="Levashov, Andrey" userId="dad8a1a3-f411-498e-9601-34c74c531287" providerId="ADAL" clId="{E92F5012-6B36-4CC8-8067-EC75353931B1}" dt="2023-02-26T14:57:02.114" v="699" actId="20577"/>
        <pc:sldMkLst>
          <pc:docMk/>
          <pc:sldMk cId="1803857888" sldId="269"/>
        </pc:sldMkLst>
        <pc:spChg chg="mod">
          <ac:chgData name="Levashov, Andrey" userId="dad8a1a3-f411-498e-9601-34c74c531287" providerId="ADAL" clId="{E92F5012-6B36-4CC8-8067-EC75353931B1}" dt="2023-02-26T14:57:02.114" v="699" actId="20577"/>
          <ac:spMkLst>
            <pc:docMk/>
            <pc:sldMk cId="1803857888" sldId="269"/>
            <ac:spMk id="2" creationId="{D57780B0-6885-6A81-EF81-9F4BF629BA7B}"/>
          </ac:spMkLst>
        </pc:spChg>
        <pc:spChg chg="add mod">
          <ac:chgData name="Levashov, Andrey" userId="dad8a1a3-f411-498e-9601-34c74c531287" providerId="ADAL" clId="{E92F5012-6B36-4CC8-8067-EC75353931B1}" dt="2023-02-26T14:20:09.208" v="412" actId="404"/>
          <ac:spMkLst>
            <pc:docMk/>
            <pc:sldMk cId="1803857888" sldId="269"/>
            <ac:spMk id="6" creationId="{9D199119-96B6-8EF6-5065-2629EB228356}"/>
          </ac:spMkLst>
        </pc:spChg>
        <pc:spChg chg="add del mod">
          <ac:chgData name="Levashov, Andrey" userId="dad8a1a3-f411-498e-9601-34c74c531287" providerId="ADAL" clId="{E92F5012-6B36-4CC8-8067-EC75353931B1}" dt="2023-02-23T16:57:05.484" v="137" actId="478"/>
          <ac:spMkLst>
            <pc:docMk/>
            <pc:sldMk cId="1803857888" sldId="269"/>
            <ac:spMk id="8" creationId="{26CE93C8-4CE6-5D30-D47B-E28A5A177C38}"/>
          </ac:spMkLst>
        </pc:spChg>
        <pc:spChg chg="mod topLvl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14" creationId="{5A55AF5E-5EB4-150E-AFD6-F064E6F4A7C3}"/>
          </ac:spMkLst>
        </pc:spChg>
        <pc:spChg chg="mod topLvl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15" creationId="{10479C52-3715-E2F7-9BBC-0E4F5BE9779C}"/>
          </ac:spMkLst>
        </pc:spChg>
        <pc:spChg chg="del mod topLvl">
          <ac:chgData name="Levashov, Andrey" userId="dad8a1a3-f411-498e-9601-34c74c531287" providerId="ADAL" clId="{E92F5012-6B36-4CC8-8067-EC75353931B1}" dt="2023-02-23T17:05:50.718" v="215" actId="478"/>
          <ac:spMkLst>
            <pc:docMk/>
            <pc:sldMk cId="1803857888" sldId="269"/>
            <ac:spMk id="16" creationId="{7F1F7FB8-2C20-A40B-9C06-97CBA5C229A4}"/>
          </ac:spMkLst>
        </pc:spChg>
        <pc:spChg chg="mod topLvl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17" creationId="{E1975300-6EED-6E96-5896-922C9DF5686E}"/>
          </ac:spMkLst>
        </pc:spChg>
        <pc:spChg chg="del mod topLvl">
          <ac:chgData name="Levashov, Andrey" userId="dad8a1a3-f411-498e-9601-34c74c531287" providerId="ADAL" clId="{E92F5012-6B36-4CC8-8067-EC75353931B1}" dt="2023-02-23T17:05:51.614" v="216" actId="478"/>
          <ac:spMkLst>
            <pc:docMk/>
            <pc:sldMk cId="1803857888" sldId="269"/>
            <ac:spMk id="18" creationId="{D3346E98-B642-2352-F771-24CBA10765DA}"/>
          </ac:spMkLst>
        </pc:spChg>
        <pc:spChg chg="mod topLvl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19" creationId="{2988F576-D4B0-2928-DB5E-9B1C316CC967}"/>
          </ac:spMkLst>
        </pc:spChg>
        <pc:spChg chg="del mod topLvl">
          <ac:chgData name="Levashov, Andrey" userId="dad8a1a3-f411-498e-9601-34c74c531287" providerId="ADAL" clId="{E92F5012-6B36-4CC8-8067-EC75353931B1}" dt="2023-02-23T17:05:52.206" v="217" actId="478"/>
          <ac:spMkLst>
            <pc:docMk/>
            <pc:sldMk cId="1803857888" sldId="269"/>
            <ac:spMk id="20" creationId="{B824AB7B-11A2-572A-A451-CDF8481E7D1A}"/>
          </ac:spMkLst>
        </pc:spChg>
        <pc:spChg chg="mod topLvl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21" creationId="{F4CE13C5-3731-540F-A40D-C894FEBA867B}"/>
          </ac:spMkLst>
        </pc:spChg>
        <pc:spChg chg="add mod">
          <ac:chgData name="Levashov, Andrey" userId="dad8a1a3-f411-498e-9601-34c74c531287" providerId="ADAL" clId="{E92F5012-6B36-4CC8-8067-EC75353931B1}" dt="2023-02-23T17:06:48.192" v="221" actId="571"/>
          <ac:spMkLst>
            <pc:docMk/>
            <pc:sldMk cId="1803857888" sldId="269"/>
            <ac:spMk id="22" creationId="{562F9F06-B1D6-9509-81CA-FC9E3CC59BB3}"/>
          </ac:spMkLst>
        </pc:spChg>
        <pc:spChg chg="add mod">
          <ac:chgData name="Levashov, Andrey" userId="dad8a1a3-f411-498e-9601-34c74c531287" providerId="ADAL" clId="{E92F5012-6B36-4CC8-8067-EC75353931B1}" dt="2023-02-23T17:06:48.192" v="221" actId="571"/>
          <ac:spMkLst>
            <pc:docMk/>
            <pc:sldMk cId="1803857888" sldId="269"/>
            <ac:spMk id="23" creationId="{EE37F9C1-6B98-F567-939B-7B944E8E02ED}"/>
          </ac:spMkLst>
        </pc:spChg>
        <pc:spChg chg="add mod">
          <ac:chgData name="Levashov, Andrey" userId="dad8a1a3-f411-498e-9601-34c74c531287" providerId="ADAL" clId="{E92F5012-6B36-4CC8-8067-EC75353931B1}" dt="2023-02-23T17:06:48.192" v="221" actId="571"/>
          <ac:spMkLst>
            <pc:docMk/>
            <pc:sldMk cId="1803857888" sldId="269"/>
            <ac:spMk id="24" creationId="{935D1656-B9C4-2A2B-6613-B96F07D4442F}"/>
          </ac:spMkLst>
        </pc:spChg>
        <pc:spChg chg="add mod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25" creationId="{887B132B-8AB1-87F0-126F-75AE636B5C4B}"/>
          </ac:spMkLst>
        </pc:spChg>
        <pc:spChg chg="add mod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26" creationId="{6BA6BC7D-33B5-C522-8A75-37CD922A5B21}"/>
          </ac:spMkLst>
        </pc:spChg>
        <pc:spChg chg="add mod">
          <ac:chgData name="Levashov, Andrey" userId="dad8a1a3-f411-498e-9601-34c74c531287" providerId="ADAL" clId="{E92F5012-6B36-4CC8-8067-EC75353931B1}" dt="2023-02-26T14:19:46.769" v="410" actId="404"/>
          <ac:spMkLst>
            <pc:docMk/>
            <pc:sldMk cId="1803857888" sldId="269"/>
            <ac:spMk id="27" creationId="{E5067DE6-C2D7-7B06-712D-319024E68680}"/>
          </ac:spMkLst>
        </pc:spChg>
        <pc:grpChg chg="del mod">
          <ac:chgData name="Levashov, Andrey" userId="dad8a1a3-f411-498e-9601-34c74c531287" providerId="ADAL" clId="{E92F5012-6B36-4CC8-8067-EC75353931B1}" dt="2023-02-23T17:05:42.466" v="213" actId="165"/>
          <ac:grpSpMkLst>
            <pc:docMk/>
            <pc:sldMk cId="1803857888" sldId="269"/>
            <ac:grpSpMk id="12" creationId="{232139B7-83B6-7058-164A-0FA4D3EBAB90}"/>
          </ac:grpSpMkLst>
        </pc:grpChg>
        <pc:grpChg chg="add mod">
          <ac:chgData name="Levashov, Andrey" userId="dad8a1a3-f411-498e-9601-34c74c531287" providerId="ADAL" clId="{E92F5012-6B36-4CC8-8067-EC75353931B1}" dt="2023-02-26T14:19:59.854" v="411" actId="14100"/>
          <ac:grpSpMkLst>
            <pc:docMk/>
            <pc:sldMk cId="1803857888" sldId="269"/>
            <ac:grpSpMk id="28" creationId="{645E887D-0FA5-C175-912B-0A4C88EA6EFE}"/>
          </ac:grpSpMkLst>
        </pc:grpChg>
        <pc:graphicFrameChg chg="add del mod modGraphic">
          <ac:chgData name="Levashov, Andrey" userId="dad8a1a3-f411-498e-9601-34c74c531287" providerId="ADAL" clId="{E92F5012-6B36-4CC8-8067-EC75353931B1}" dt="2023-02-23T16:53:41.728" v="113" actId="478"/>
          <ac:graphicFrameMkLst>
            <pc:docMk/>
            <pc:sldMk cId="1803857888" sldId="269"/>
            <ac:graphicFrameMk id="3" creationId="{8EC58F8A-FAA0-5008-2549-68A7046DED8C}"/>
          </ac:graphicFrameMkLst>
        </pc:graphicFrameChg>
        <pc:graphicFrameChg chg="add del mod modGraphic">
          <ac:chgData name="Levashov, Andrey" userId="dad8a1a3-f411-498e-9601-34c74c531287" providerId="ADAL" clId="{E92F5012-6B36-4CC8-8067-EC75353931B1}" dt="2023-02-23T16:59:00.137" v="150" actId="478"/>
          <ac:graphicFrameMkLst>
            <pc:docMk/>
            <pc:sldMk cId="1803857888" sldId="269"/>
            <ac:graphicFrameMk id="4" creationId="{574131F4-A21C-F552-F3BD-882CA9AB7227}"/>
          </ac:graphicFrameMkLst>
        </pc:graphicFrameChg>
        <pc:graphicFrameChg chg="add del mod modGraphic">
          <ac:chgData name="Levashov, Andrey" userId="dad8a1a3-f411-498e-9601-34c74c531287" providerId="ADAL" clId="{E92F5012-6B36-4CC8-8067-EC75353931B1}" dt="2023-02-23T17:05:20.289" v="210" actId="18245"/>
          <ac:graphicFrameMkLst>
            <pc:docMk/>
            <pc:sldMk cId="1803857888" sldId="269"/>
            <ac:graphicFrameMk id="9" creationId="{1823BAC4-F4EC-D1C4-2610-6BB522671C42}"/>
          </ac:graphicFrameMkLst>
        </pc:graphicFrameChg>
        <pc:graphicFrameChg chg="del mod">
          <ac:chgData name="Levashov, Andrey" userId="dad8a1a3-f411-498e-9601-34c74c531287" providerId="ADAL" clId="{E92F5012-6B36-4CC8-8067-EC75353931B1}" dt="2023-02-23T16:56:18.428" v="130" actId="478"/>
          <ac:graphicFrameMkLst>
            <pc:docMk/>
            <pc:sldMk cId="1803857888" sldId="269"/>
            <ac:graphicFrameMk id="13" creationId="{631B3A5C-C846-920D-1AA8-B327CF70D6F5}"/>
          </ac:graphicFrameMkLst>
        </pc:graphicFrameChg>
        <pc:picChg chg="add mod">
          <ac:chgData name="Levashov, Andrey" userId="dad8a1a3-f411-498e-9601-34c74c531287" providerId="ADAL" clId="{E92F5012-6B36-4CC8-8067-EC75353931B1}" dt="2023-02-23T17:09:45.799" v="249" actId="1076"/>
          <ac:picMkLst>
            <pc:docMk/>
            <pc:sldMk cId="1803857888" sldId="269"/>
            <ac:picMk id="11" creationId="{C253892B-F177-4FAB-1CF7-47ABE3AA2121}"/>
          </ac:picMkLst>
        </pc:picChg>
      </pc:sldChg>
      <pc:sldChg chg="modSp mod">
        <pc:chgData name="Levashov, Andrey" userId="dad8a1a3-f411-498e-9601-34c74c531287" providerId="ADAL" clId="{E92F5012-6B36-4CC8-8067-EC75353931B1}" dt="2023-02-26T14:18:04.036" v="404" actId="1076"/>
        <pc:sldMkLst>
          <pc:docMk/>
          <pc:sldMk cId="1734275866" sldId="271"/>
        </pc:sldMkLst>
        <pc:spChg chg="mod">
          <ac:chgData name="Levashov, Andrey" userId="dad8a1a3-f411-498e-9601-34c74c531287" providerId="ADAL" clId="{E92F5012-6B36-4CC8-8067-EC75353931B1}" dt="2023-02-23T17:19:09.448" v="296" actId="2711"/>
          <ac:spMkLst>
            <pc:docMk/>
            <pc:sldMk cId="1734275866" sldId="271"/>
            <ac:spMk id="2" creationId="{6FC2CAF7-E19D-0F2C-129B-6127A83BE147}"/>
          </ac:spMkLst>
        </pc:spChg>
        <pc:graphicFrameChg chg="mod modGraphic">
          <ac:chgData name="Levashov, Andrey" userId="dad8a1a3-f411-498e-9601-34c74c531287" providerId="ADAL" clId="{E92F5012-6B36-4CC8-8067-EC75353931B1}" dt="2023-02-26T14:17:55.881" v="402" actId="1076"/>
          <ac:graphicFrameMkLst>
            <pc:docMk/>
            <pc:sldMk cId="1734275866" sldId="271"/>
            <ac:graphicFrameMk id="4" creationId="{57D0B3C2-0869-6C87-D28E-F9B3F4BDA04B}"/>
          </ac:graphicFrameMkLst>
        </pc:graphicFrameChg>
        <pc:picChg chg="mod">
          <ac:chgData name="Levashov, Andrey" userId="dad8a1a3-f411-498e-9601-34c74c531287" providerId="ADAL" clId="{E92F5012-6B36-4CC8-8067-EC75353931B1}" dt="2023-02-26T14:18:04.036" v="404" actId="1076"/>
          <ac:picMkLst>
            <pc:docMk/>
            <pc:sldMk cId="1734275866" sldId="271"/>
            <ac:picMk id="1026" creationId="{862EE5B1-89B7-4BB1-6C59-822CA4A0D7DF}"/>
          </ac:picMkLst>
        </pc:picChg>
      </pc:sldChg>
      <pc:sldChg chg="modSp mod">
        <pc:chgData name="Levashov, Andrey" userId="dad8a1a3-f411-498e-9601-34c74c531287" providerId="ADAL" clId="{E92F5012-6B36-4CC8-8067-EC75353931B1}" dt="2023-02-26T14:38:38.755" v="573" actId="14100"/>
        <pc:sldMkLst>
          <pc:docMk/>
          <pc:sldMk cId="3539282825" sldId="272"/>
        </pc:sldMkLst>
        <pc:spChg chg="mod">
          <ac:chgData name="Levashov, Andrey" userId="dad8a1a3-f411-498e-9601-34c74c531287" providerId="ADAL" clId="{E92F5012-6B36-4CC8-8067-EC75353931B1}" dt="2023-02-23T17:21:50.514" v="359" actId="2711"/>
          <ac:spMkLst>
            <pc:docMk/>
            <pc:sldMk cId="3539282825" sldId="272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38:38.755" v="573" actId="14100"/>
          <ac:spMkLst>
            <pc:docMk/>
            <pc:sldMk cId="3539282825" sldId="272"/>
            <ac:spMk id="5" creationId="{A6D2BD17-1A15-7E8E-9643-A79BBDF8DAD9}"/>
          </ac:spMkLst>
        </pc:spChg>
      </pc:sldChg>
      <pc:sldChg chg="modSp mod">
        <pc:chgData name="Levashov, Andrey" userId="dad8a1a3-f411-498e-9601-34c74c531287" providerId="ADAL" clId="{E92F5012-6B36-4CC8-8067-EC75353931B1}" dt="2023-02-26T14:14:55.374" v="390" actId="403"/>
        <pc:sldMkLst>
          <pc:docMk/>
          <pc:sldMk cId="36323227" sldId="274"/>
        </pc:sldMkLst>
        <pc:spChg chg="mod">
          <ac:chgData name="Levashov, Andrey" userId="dad8a1a3-f411-498e-9601-34c74c531287" providerId="ADAL" clId="{E92F5012-6B36-4CC8-8067-EC75353931B1}" dt="2023-02-23T17:22:57.444" v="364" actId="2711"/>
          <ac:spMkLst>
            <pc:docMk/>
            <pc:sldMk cId="36323227" sldId="274"/>
            <ac:spMk id="2" creationId="{D57780B0-6885-6A81-EF81-9F4BF629BA7B}"/>
          </ac:spMkLst>
        </pc:spChg>
        <pc:graphicFrameChg chg="mod modGraphic">
          <ac:chgData name="Levashov, Andrey" userId="dad8a1a3-f411-498e-9601-34c74c531287" providerId="ADAL" clId="{E92F5012-6B36-4CC8-8067-EC75353931B1}" dt="2023-02-26T14:14:55.374" v="390" actId="403"/>
          <ac:graphicFrameMkLst>
            <pc:docMk/>
            <pc:sldMk cId="36323227" sldId="274"/>
            <ac:graphicFrameMk id="6" creationId="{C47CEF3D-9939-830F-0110-298ED713D703}"/>
          </ac:graphicFrameMkLst>
        </pc:graphicFrameChg>
      </pc:sldChg>
      <pc:sldChg chg="modSp mod">
        <pc:chgData name="Levashov, Andrey" userId="dad8a1a3-f411-498e-9601-34c74c531287" providerId="ADAL" clId="{E92F5012-6B36-4CC8-8067-EC75353931B1}" dt="2023-02-26T14:40:06.155" v="598" actId="14100"/>
        <pc:sldMkLst>
          <pc:docMk/>
          <pc:sldMk cId="1899002173" sldId="275"/>
        </pc:sldMkLst>
        <pc:spChg chg="mod">
          <ac:chgData name="Levashov, Andrey" userId="dad8a1a3-f411-498e-9601-34c74c531287" providerId="ADAL" clId="{E92F5012-6B36-4CC8-8067-EC75353931B1}" dt="2023-02-23T17:22:07.863" v="361" actId="2711"/>
          <ac:spMkLst>
            <pc:docMk/>
            <pc:sldMk cId="1899002173" sldId="275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40:06.155" v="598" actId="14100"/>
          <ac:spMkLst>
            <pc:docMk/>
            <pc:sldMk cId="1899002173" sldId="275"/>
            <ac:spMk id="4" creationId="{C7FE68A5-5211-F442-7A56-E96F08D3D259}"/>
          </ac:spMkLst>
        </pc:spChg>
      </pc:sldChg>
      <pc:sldChg chg="modSp mod">
        <pc:chgData name="Levashov, Andrey" userId="dad8a1a3-f411-498e-9601-34c74c531287" providerId="ADAL" clId="{E92F5012-6B36-4CC8-8067-EC75353931B1}" dt="2023-02-26T14:15:27.516" v="391" actId="2711"/>
        <pc:sldMkLst>
          <pc:docMk/>
          <pc:sldMk cId="1640061220" sldId="277"/>
        </pc:sldMkLst>
        <pc:spChg chg="mod">
          <ac:chgData name="Levashov, Andrey" userId="dad8a1a3-f411-498e-9601-34c74c531287" providerId="ADAL" clId="{E92F5012-6B36-4CC8-8067-EC75353931B1}" dt="2023-02-23T17:24:36.413" v="372" actId="403"/>
          <ac:spMkLst>
            <pc:docMk/>
            <pc:sldMk cId="1640061220" sldId="277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3T17:24:00.981" v="367" actId="2711"/>
          <ac:spMkLst>
            <pc:docMk/>
            <pc:sldMk cId="1640061220" sldId="277"/>
            <ac:spMk id="8" creationId="{A5395223-F28F-3CD6-D90A-FB0E498C3966}"/>
          </ac:spMkLst>
        </pc:spChg>
        <pc:spChg chg="mod">
          <ac:chgData name="Levashov, Andrey" userId="dad8a1a3-f411-498e-9601-34c74c531287" providerId="ADAL" clId="{E92F5012-6B36-4CC8-8067-EC75353931B1}" dt="2023-02-23T17:24:00.981" v="367" actId="2711"/>
          <ac:spMkLst>
            <pc:docMk/>
            <pc:sldMk cId="1640061220" sldId="277"/>
            <ac:spMk id="10" creationId="{D54FA49C-DD78-3C95-93CD-0516B70A1ECA}"/>
          </ac:spMkLst>
        </pc:spChg>
        <pc:spChg chg="mod">
          <ac:chgData name="Levashov, Andrey" userId="dad8a1a3-f411-498e-9601-34c74c531287" providerId="ADAL" clId="{E92F5012-6B36-4CC8-8067-EC75353931B1}" dt="2023-02-23T17:24:00.981" v="367" actId="2711"/>
          <ac:spMkLst>
            <pc:docMk/>
            <pc:sldMk cId="1640061220" sldId="277"/>
            <ac:spMk id="11" creationId="{086CD398-D20A-AD4B-1BAA-540A63B58537}"/>
          </ac:spMkLst>
        </pc:spChg>
        <pc:spChg chg="mod">
          <ac:chgData name="Levashov, Andrey" userId="dad8a1a3-f411-498e-9601-34c74c531287" providerId="ADAL" clId="{E92F5012-6B36-4CC8-8067-EC75353931B1}" dt="2023-02-23T17:24:00.981" v="367" actId="2711"/>
          <ac:spMkLst>
            <pc:docMk/>
            <pc:sldMk cId="1640061220" sldId="277"/>
            <ac:spMk id="12" creationId="{1986DC32-0292-55E4-5092-C383ADB7C66B}"/>
          </ac:spMkLst>
        </pc:spChg>
        <pc:spChg chg="mod">
          <ac:chgData name="Levashov, Andrey" userId="dad8a1a3-f411-498e-9601-34c74c531287" providerId="ADAL" clId="{E92F5012-6B36-4CC8-8067-EC75353931B1}" dt="2023-02-23T17:24:00.981" v="367" actId="2711"/>
          <ac:spMkLst>
            <pc:docMk/>
            <pc:sldMk cId="1640061220" sldId="277"/>
            <ac:spMk id="13" creationId="{59478198-F438-AEBD-CB22-F4EA4566502D}"/>
          </ac:spMkLst>
        </pc:spChg>
        <pc:spChg chg="mod">
          <ac:chgData name="Levashov, Andrey" userId="dad8a1a3-f411-498e-9601-34c74c531287" providerId="ADAL" clId="{E92F5012-6B36-4CC8-8067-EC75353931B1}" dt="2023-02-26T14:15:27.516" v="391" actId="2711"/>
          <ac:spMkLst>
            <pc:docMk/>
            <pc:sldMk cId="1640061220" sldId="277"/>
            <ac:spMk id="16" creationId="{0BFDE635-704D-324D-297F-EA68820336E2}"/>
          </ac:spMkLst>
        </pc:spChg>
        <pc:spChg chg="mod">
          <ac:chgData name="Levashov, Andrey" userId="dad8a1a3-f411-498e-9601-34c74c531287" providerId="ADAL" clId="{E92F5012-6B36-4CC8-8067-EC75353931B1}" dt="2023-02-23T17:23:54.821" v="366" actId="2711"/>
          <ac:spMkLst>
            <pc:docMk/>
            <pc:sldMk cId="1640061220" sldId="277"/>
            <ac:spMk id="18" creationId="{A3CA611C-2329-65C1-A5CA-D527EA9B1D60}"/>
          </ac:spMkLst>
        </pc:spChg>
        <pc:spChg chg="mod">
          <ac:chgData name="Levashov, Andrey" userId="dad8a1a3-f411-498e-9601-34c74c531287" providerId="ADAL" clId="{E92F5012-6B36-4CC8-8067-EC75353931B1}" dt="2023-02-23T17:23:49.705" v="365" actId="2711"/>
          <ac:spMkLst>
            <pc:docMk/>
            <pc:sldMk cId="1640061220" sldId="277"/>
            <ac:spMk id="19" creationId="{D84CC6FD-8FFB-FDEA-C7B5-4F72CDAC7714}"/>
          </ac:spMkLst>
        </pc:spChg>
        <pc:spChg chg="mod">
          <ac:chgData name="Levashov, Andrey" userId="dad8a1a3-f411-498e-9601-34c74c531287" providerId="ADAL" clId="{E92F5012-6B36-4CC8-8067-EC75353931B1}" dt="2023-02-23T17:26:42.405" v="386" actId="2711"/>
          <ac:spMkLst>
            <pc:docMk/>
            <pc:sldMk cId="1640061220" sldId="277"/>
            <ac:spMk id="22" creationId="{37E6C3E2-BEB7-1550-4345-DF553D1F915E}"/>
          </ac:spMkLst>
        </pc:spChg>
        <pc:spChg chg="mod">
          <ac:chgData name="Levashov, Andrey" userId="dad8a1a3-f411-498e-9601-34c74c531287" providerId="ADAL" clId="{E92F5012-6B36-4CC8-8067-EC75353931B1}" dt="2023-02-23T17:26:38.009" v="385" actId="2711"/>
          <ac:spMkLst>
            <pc:docMk/>
            <pc:sldMk cId="1640061220" sldId="277"/>
            <ac:spMk id="23" creationId="{75E1B5B8-F136-7EE0-F5D9-3A5E6466B9C2}"/>
          </ac:spMkLst>
        </pc:spChg>
        <pc:spChg chg="mod">
          <ac:chgData name="Levashov, Andrey" userId="dad8a1a3-f411-498e-9601-34c74c531287" providerId="ADAL" clId="{E92F5012-6B36-4CC8-8067-EC75353931B1}" dt="2023-02-23T17:26:32.390" v="384" actId="2711"/>
          <ac:spMkLst>
            <pc:docMk/>
            <pc:sldMk cId="1640061220" sldId="277"/>
            <ac:spMk id="24" creationId="{993600DE-1798-AD54-3F6B-B9CE1CC5928B}"/>
          </ac:spMkLst>
        </pc:spChg>
        <pc:spChg chg="mod">
          <ac:chgData name="Levashov, Andrey" userId="dad8a1a3-f411-498e-9601-34c74c531287" providerId="ADAL" clId="{E92F5012-6B36-4CC8-8067-EC75353931B1}" dt="2023-02-23T17:27:04.771" v="387" actId="2711"/>
          <ac:spMkLst>
            <pc:docMk/>
            <pc:sldMk cId="1640061220" sldId="277"/>
            <ac:spMk id="25" creationId="{6C66A9C1-CA02-0C13-AADE-365DF80CE884}"/>
          </ac:spMkLst>
        </pc:spChg>
      </pc:sldChg>
      <pc:sldChg chg="modSp mod">
        <pc:chgData name="Levashov, Andrey" userId="dad8a1a3-f411-498e-9601-34c74c531287" providerId="ADAL" clId="{E92F5012-6B36-4CC8-8067-EC75353931B1}" dt="2023-02-26T14:42:00.381" v="617" actId="14100"/>
        <pc:sldMkLst>
          <pc:docMk/>
          <pc:sldMk cId="361140893" sldId="278"/>
        </pc:sldMkLst>
        <pc:spChg chg="mod">
          <ac:chgData name="Levashov, Andrey" userId="dad8a1a3-f411-498e-9601-34c74c531287" providerId="ADAL" clId="{E92F5012-6B36-4CC8-8067-EC75353931B1}" dt="2023-02-23T17:24:48.882" v="373" actId="2711"/>
          <ac:spMkLst>
            <pc:docMk/>
            <pc:sldMk cId="361140893" sldId="278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42:00.381" v="617" actId="14100"/>
          <ac:spMkLst>
            <pc:docMk/>
            <pc:sldMk cId="361140893" sldId="278"/>
            <ac:spMk id="4" creationId="{C7FE68A5-5211-F442-7A56-E96F08D3D259}"/>
          </ac:spMkLst>
        </pc:spChg>
        <pc:picChg chg="mod">
          <ac:chgData name="Levashov, Andrey" userId="dad8a1a3-f411-498e-9601-34c74c531287" providerId="ADAL" clId="{E92F5012-6B36-4CC8-8067-EC75353931B1}" dt="2023-02-26T14:41:50.267" v="615" actId="1076"/>
          <ac:picMkLst>
            <pc:docMk/>
            <pc:sldMk cId="361140893" sldId="278"/>
            <ac:picMk id="3" creationId="{2FC094A1-8444-3131-5627-DAE28029131C}"/>
          </ac:picMkLst>
        </pc:picChg>
      </pc:sldChg>
      <pc:sldChg chg="modSp mod">
        <pc:chgData name="Levashov, Andrey" userId="dad8a1a3-f411-498e-9601-34c74c531287" providerId="ADAL" clId="{E92F5012-6B36-4CC8-8067-EC75353931B1}" dt="2023-02-26T14:42:36.294" v="623" actId="948"/>
        <pc:sldMkLst>
          <pc:docMk/>
          <pc:sldMk cId="2206177761" sldId="279"/>
        </pc:sldMkLst>
        <pc:spChg chg="mod">
          <ac:chgData name="Levashov, Andrey" userId="dad8a1a3-f411-498e-9601-34c74c531287" providerId="ADAL" clId="{E92F5012-6B36-4CC8-8067-EC75353931B1}" dt="2023-02-23T17:25:06.153" v="375" actId="2711"/>
          <ac:spMkLst>
            <pc:docMk/>
            <pc:sldMk cId="2206177761" sldId="279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42:36.294" v="623" actId="948"/>
          <ac:spMkLst>
            <pc:docMk/>
            <pc:sldMk cId="2206177761" sldId="279"/>
            <ac:spMk id="4" creationId="{C7FE68A5-5211-F442-7A56-E96F08D3D259}"/>
          </ac:spMkLst>
        </pc:spChg>
      </pc:sldChg>
      <pc:sldChg chg="modSp mod">
        <pc:chgData name="Levashov, Andrey" userId="dad8a1a3-f411-498e-9601-34c74c531287" providerId="ADAL" clId="{E92F5012-6B36-4CC8-8067-EC75353931B1}" dt="2023-02-26T14:43:43.312" v="629" actId="948"/>
        <pc:sldMkLst>
          <pc:docMk/>
          <pc:sldMk cId="3282654420" sldId="280"/>
        </pc:sldMkLst>
        <pc:spChg chg="mod">
          <ac:chgData name="Levashov, Andrey" userId="dad8a1a3-f411-498e-9601-34c74c531287" providerId="ADAL" clId="{E92F5012-6B36-4CC8-8067-EC75353931B1}" dt="2023-02-23T17:25:51.994" v="380" actId="2711"/>
          <ac:spMkLst>
            <pc:docMk/>
            <pc:sldMk cId="3282654420" sldId="280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43:43.312" v="629" actId="948"/>
          <ac:spMkLst>
            <pc:docMk/>
            <pc:sldMk cId="3282654420" sldId="280"/>
            <ac:spMk id="4" creationId="{C7FE68A5-5211-F442-7A56-E96F08D3D259}"/>
          </ac:spMkLst>
        </pc:spChg>
      </pc:sldChg>
      <pc:sldChg chg="modSp mod">
        <pc:chgData name="Levashov, Andrey" userId="dad8a1a3-f411-498e-9601-34c74c531287" providerId="ADAL" clId="{E92F5012-6B36-4CC8-8067-EC75353931B1}" dt="2023-02-26T14:43:10.079" v="626" actId="948"/>
        <pc:sldMkLst>
          <pc:docMk/>
          <pc:sldMk cId="2120590507" sldId="281"/>
        </pc:sldMkLst>
        <pc:spChg chg="mod">
          <ac:chgData name="Levashov, Andrey" userId="dad8a1a3-f411-498e-9601-34c74c531287" providerId="ADAL" clId="{E92F5012-6B36-4CC8-8067-EC75353931B1}" dt="2023-02-23T17:25:37.842" v="378" actId="2711"/>
          <ac:spMkLst>
            <pc:docMk/>
            <pc:sldMk cId="2120590507" sldId="281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43:10.079" v="626" actId="948"/>
          <ac:spMkLst>
            <pc:docMk/>
            <pc:sldMk cId="2120590507" sldId="281"/>
            <ac:spMk id="4" creationId="{C7FE68A5-5211-F442-7A56-E96F08D3D259}"/>
          </ac:spMkLst>
        </pc:spChg>
      </pc:sldChg>
      <pc:sldChg chg="modSp mod modNotesTx">
        <pc:chgData name="Levashov, Andrey" userId="dad8a1a3-f411-498e-9601-34c74c531287" providerId="ADAL" clId="{E92F5012-6B36-4CC8-8067-EC75353931B1}" dt="2023-02-26T14:49:35.908" v="690" actId="313"/>
        <pc:sldMkLst>
          <pc:docMk/>
          <pc:sldMk cId="4097586041" sldId="282"/>
        </pc:sldMkLst>
        <pc:spChg chg="mod">
          <ac:chgData name="Levashov, Andrey" userId="dad8a1a3-f411-498e-9601-34c74c531287" providerId="ADAL" clId="{E92F5012-6B36-4CC8-8067-EC75353931B1}" dt="2023-02-23T17:26:06.342" v="383" actId="2711"/>
          <ac:spMkLst>
            <pc:docMk/>
            <pc:sldMk cId="4097586041" sldId="282"/>
            <ac:spMk id="2" creationId="{D57780B0-6885-6A81-EF81-9F4BF629BA7B}"/>
          </ac:spMkLst>
        </pc:spChg>
        <pc:spChg chg="mod">
          <ac:chgData name="Levashov, Andrey" userId="dad8a1a3-f411-498e-9601-34c74c531287" providerId="ADAL" clId="{E92F5012-6B36-4CC8-8067-EC75353931B1}" dt="2023-02-26T14:49:08.148" v="685" actId="20577"/>
          <ac:spMkLst>
            <pc:docMk/>
            <pc:sldMk cId="4097586041" sldId="282"/>
            <ac:spMk id="4" creationId="{C7FE68A5-5211-F442-7A56-E96F08D3D259}"/>
          </ac:spMkLst>
        </pc:spChg>
        <pc:picChg chg="mod">
          <ac:chgData name="Levashov, Andrey" userId="dad8a1a3-f411-498e-9601-34c74c531287" providerId="ADAL" clId="{E92F5012-6B36-4CC8-8067-EC75353931B1}" dt="2023-02-26T14:49:19.527" v="689" actId="1076"/>
          <ac:picMkLst>
            <pc:docMk/>
            <pc:sldMk cId="4097586041" sldId="282"/>
            <ac:picMk id="3" creationId="{A6DA23F9-5C70-B71B-6915-FC20FE225639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2ED5-E1C8-4780-A4CC-10CABFB1F15C}" type="doc">
      <dgm:prSet loTypeId="urn:microsoft.com/office/officeart/2008/layout/VerticalCurvedList" loCatId="list" qsTypeId="urn:microsoft.com/office/officeart/2005/8/quickstyle/simple3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121B749-FAAF-44D8-AC4E-5449C67FEDA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ru-RU" sz="2000" b="1" dirty="0">
              <a:latin typeface="Arial" panose="020B0604020202020204" pitchFamily="34" charset="0"/>
              <a:cs typeface="Arial" panose="020B0604020202020204" pitchFamily="34" charset="0"/>
            </a:rPr>
            <a:t>Симуляция</a:t>
          </a: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 – метод исследования, при котором реальный объект заменяется упрощенной моделью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F4AEE2-A354-4025-A1B6-ED448476ABB9}" type="parTrans" cxnId="{B290F398-9386-4BB4-854C-106ABE8A9AA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FF6F8-E471-490F-AD87-29BC15FA9577}" type="sibTrans" cxnId="{B290F398-9386-4BB4-854C-106ABE8A9AA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4B4D39-E1A8-4E46-AF6A-EE35147B5A4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Игра </a:t>
          </a:r>
          <a:r>
            <a:rPr lang="ru-RU" sz="2000" b="1" dirty="0">
              <a:latin typeface="Arial" panose="020B0604020202020204" pitchFamily="34" charset="0"/>
              <a:cs typeface="Arial" panose="020B0604020202020204" pitchFamily="34" charset="0"/>
            </a:rPr>
            <a:t>«Жизнь»</a:t>
          </a: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 – клеточный автомат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с определенными правилами и свойствами, в котором человек задает начальное </a:t>
          </a:r>
          <a:r>
            <a:rPr lang="ru-RU" sz="2000" dirty="0" smtClean="0">
              <a:latin typeface="Arial" panose="020B0604020202020204" pitchFamily="34" charset="0"/>
              <a:cs typeface="Arial" panose="020B0604020202020204" pitchFamily="34" charset="0"/>
            </a:rPr>
            <a:t>состояние, а затем наблюдает за развитием жизни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F1B307-5179-4046-9DC1-B89091AE7D0E}" type="parTrans" cxnId="{14B6CA6C-C4FC-459B-AD4F-0155E6F0072C}">
      <dgm:prSet/>
      <dgm:spPr/>
      <dgm:t>
        <a:bodyPr/>
        <a:lstStyle/>
        <a:p>
          <a:endParaRPr lang="ru-RU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563107-84DA-474A-9C10-F60D54D7369A}" type="sibTrans" cxnId="{14B6CA6C-C4FC-459B-AD4F-0155E6F0072C}">
      <dgm:prSet/>
      <dgm:spPr/>
      <dgm:t>
        <a:bodyPr/>
        <a:lstStyle/>
        <a:p>
          <a:endParaRPr lang="ru-RU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A912AF-D79B-43D9-ACAC-282D00FC0C1B}" type="pres">
      <dgm:prSet presAssocID="{3B7E2ED5-E1C8-4780-A4CC-10CABFB1F15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3990A34-A532-42A4-8FE3-D55F8516F440}" type="pres">
      <dgm:prSet presAssocID="{3B7E2ED5-E1C8-4780-A4CC-10CABFB1F15C}" presName="Name1" presStyleCnt="0"/>
      <dgm:spPr/>
    </dgm:pt>
    <dgm:pt modelId="{B39A231A-2751-4CD4-BB39-9356A5DD8E4E}" type="pres">
      <dgm:prSet presAssocID="{3B7E2ED5-E1C8-4780-A4CC-10CABFB1F15C}" presName="cycle" presStyleCnt="0"/>
      <dgm:spPr/>
    </dgm:pt>
    <dgm:pt modelId="{EE6DE30A-3DED-4412-90EC-A259D1455452}" type="pres">
      <dgm:prSet presAssocID="{3B7E2ED5-E1C8-4780-A4CC-10CABFB1F15C}" presName="srcNode" presStyleLbl="node1" presStyleIdx="0" presStyleCnt="2"/>
      <dgm:spPr/>
    </dgm:pt>
    <dgm:pt modelId="{192C3514-CDBD-46CD-9770-744826DF9BFD}" type="pres">
      <dgm:prSet presAssocID="{3B7E2ED5-E1C8-4780-A4CC-10CABFB1F15C}" presName="conn" presStyleLbl="parChTrans1D2" presStyleIdx="0" presStyleCnt="1"/>
      <dgm:spPr/>
      <dgm:t>
        <a:bodyPr/>
        <a:lstStyle/>
        <a:p>
          <a:endParaRPr lang="ru-RU"/>
        </a:p>
      </dgm:t>
    </dgm:pt>
    <dgm:pt modelId="{0F1F368B-1698-4C0B-91B6-A30E67F28BE6}" type="pres">
      <dgm:prSet presAssocID="{3B7E2ED5-E1C8-4780-A4CC-10CABFB1F15C}" presName="extraNode" presStyleLbl="node1" presStyleIdx="0" presStyleCnt="2"/>
      <dgm:spPr/>
    </dgm:pt>
    <dgm:pt modelId="{6BF3EAAA-1F95-43BB-9DA1-E4F40AC7C095}" type="pres">
      <dgm:prSet presAssocID="{3B7E2ED5-E1C8-4780-A4CC-10CABFB1F15C}" presName="dstNode" presStyleLbl="node1" presStyleIdx="0" presStyleCnt="2"/>
      <dgm:spPr/>
    </dgm:pt>
    <dgm:pt modelId="{A66072B9-F8BE-4C91-9A51-837D526752CE}" type="pres">
      <dgm:prSet presAssocID="{A121B749-FAAF-44D8-AC4E-5449C67FEDA1}" presName="text_1" presStyleLbl="node1" presStyleIdx="0" presStyleCnt="2" custLinFactNeighborX="285" custLinFactNeighborY="26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2FA50-C704-45A8-9762-F082839AE483}" type="pres">
      <dgm:prSet presAssocID="{A121B749-FAAF-44D8-AC4E-5449C67FEDA1}" presName="accent_1" presStyleCnt="0"/>
      <dgm:spPr/>
    </dgm:pt>
    <dgm:pt modelId="{86D1E952-FF5B-4EA5-B2C7-47F3852B1848}" type="pres">
      <dgm:prSet presAssocID="{A121B749-FAAF-44D8-AC4E-5449C67FEDA1}" presName="accentRepeatNode" presStyleLbl="solidFgAcc1" presStyleIdx="0" presStyleCnt="2" custScaleX="61708" custScaleY="61708"/>
      <dgm:spPr/>
    </dgm:pt>
    <dgm:pt modelId="{5CC76111-21F6-4265-BED3-2407F3F7F54C}" type="pres">
      <dgm:prSet presAssocID="{474B4D39-E1A8-4E46-AF6A-EE35147B5A4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90B2F-9941-4747-AA2A-3FDE0FF25240}" type="pres">
      <dgm:prSet presAssocID="{474B4D39-E1A8-4E46-AF6A-EE35147B5A4A}" presName="accent_2" presStyleCnt="0"/>
      <dgm:spPr/>
    </dgm:pt>
    <dgm:pt modelId="{BCBFDCAF-0BF9-4B88-BFC6-1C32D3D8AEFF}" type="pres">
      <dgm:prSet presAssocID="{474B4D39-E1A8-4E46-AF6A-EE35147B5A4A}" presName="accentRepeatNode" presStyleLbl="solidFgAcc1" presStyleIdx="1" presStyleCnt="2" custScaleX="67342" custScaleY="67342"/>
      <dgm:spPr/>
    </dgm:pt>
  </dgm:ptLst>
  <dgm:cxnLst>
    <dgm:cxn modelId="{4D2A1D54-9A66-4BBC-AADF-0F9F63F71531}" type="presOf" srcId="{3B7E2ED5-E1C8-4780-A4CC-10CABFB1F15C}" destId="{67A912AF-D79B-43D9-ACAC-282D00FC0C1B}" srcOrd="0" destOrd="0" presId="urn:microsoft.com/office/officeart/2008/layout/VerticalCurvedList"/>
    <dgm:cxn modelId="{B290F398-9386-4BB4-854C-106ABE8A9AAA}" srcId="{3B7E2ED5-E1C8-4780-A4CC-10CABFB1F15C}" destId="{A121B749-FAAF-44D8-AC4E-5449C67FEDA1}" srcOrd="0" destOrd="0" parTransId="{88F4AEE2-A354-4025-A1B6-ED448476ABB9}" sibTransId="{215FF6F8-E471-490F-AD87-29BC15FA9577}"/>
    <dgm:cxn modelId="{AA987FC7-0610-4320-992A-586C0B5E3D4C}" type="presOf" srcId="{215FF6F8-E471-490F-AD87-29BC15FA9577}" destId="{192C3514-CDBD-46CD-9770-744826DF9BFD}" srcOrd="0" destOrd="0" presId="urn:microsoft.com/office/officeart/2008/layout/VerticalCurvedList"/>
    <dgm:cxn modelId="{39BFBA84-34C7-4EEB-80AC-0D949E0CC104}" type="presOf" srcId="{474B4D39-E1A8-4E46-AF6A-EE35147B5A4A}" destId="{5CC76111-21F6-4265-BED3-2407F3F7F54C}" srcOrd="0" destOrd="0" presId="urn:microsoft.com/office/officeart/2008/layout/VerticalCurvedList"/>
    <dgm:cxn modelId="{14B6CA6C-C4FC-459B-AD4F-0155E6F0072C}" srcId="{3B7E2ED5-E1C8-4780-A4CC-10CABFB1F15C}" destId="{474B4D39-E1A8-4E46-AF6A-EE35147B5A4A}" srcOrd="1" destOrd="0" parTransId="{A9F1B307-5179-4046-9DC1-B89091AE7D0E}" sibTransId="{4A563107-84DA-474A-9C10-F60D54D7369A}"/>
    <dgm:cxn modelId="{55FC14D5-E8D4-4FDC-B3B7-3C65513C6ADA}" type="presOf" srcId="{A121B749-FAAF-44D8-AC4E-5449C67FEDA1}" destId="{A66072B9-F8BE-4C91-9A51-837D526752CE}" srcOrd="0" destOrd="0" presId="urn:microsoft.com/office/officeart/2008/layout/VerticalCurvedList"/>
    <dgm:cxn modelId="{C8C24686-700D-470F-9C65-228A6D14B78F}" type="presParOf" srcId="{67A912AF-D79B-43D9-ACAC-282D00FC0C1B}" destId="{23990A34-A532-42A4-8FE3-D55F8516F440}" srcOrd="0" destOrd="0" presId="urn:microsoft.com/office/officeart/2008/layout/VerticalCurvedList"/>
    <dgm:cxn modelId="{E2271A40-0D6D-4B0A-BB8E-AD242BEBE1B2}" type="presParOf" srcId="{23990A34-A532-42A4-8FE3-D55F8516F440}" destId="{B39A231A-2751-4CD4-BB39-9356A5DD8E4E}" srcOrd="0" destOrd="0" presId="urn:microsoft.com/office/officeart/2008/layout/VerticalCurvedList"/>
    <dgm:cxn modelId="{C4178BFB-6791-49AA-B563-40072C2E40DF}" type="presParOf" srcId="{B39A231A-2751-4CD4-BB39-9356A5DD8E4E}" destId="{EE6DE30A-3DED-4412-90EC-A259D1455452}" srcOrd="0" destOrd="0" presId="urn:microsoft.com/office/officeart/2008/layout/VerticalCurvedList"/>
    <dgm:cxn modelId="{7E2FAE2E-575C-40C5-B9E5-23035B1442D9}" type="presParOf" srcId="{B39A231A-2751-4CD4-BB39-9356A5DD8E4E}" destId="{192C3514-CDBD-46CD-9770-744826DF9BFD}" srcOrd="1" destOrd="0" presId="urn:microsoft.com/office/officeart/2008/layout/VerticalCurvedList"/>
    <dgm:cxn modelId="{F77AB301-2CE2-4F3A-A67A-714659FDA9BE}" type="presParOf" srcId="{B39A231A-2751-4CD4-BB39-9356A5DD8E4E}" destId="{0F1F368B-1698-4C0B-91B6-A30E67F28BE6}" srcOrd="2" destOrd="0" presId="urn:microsoft.com/office/officeart/2008/layout/VerticalCurvedList"/>
    <dgm:cxn modelId="{2A85A95C-C9F4-4AB5-88A0-B36DF4032037}" type="presParOf" srcId="{B39A231A-2751-4CD4-BB39-9356A5DD8E4E}" destId="{6BF3EAAA-1F95-43BB-9DA1-E4F40AC7C095}" srcOrd="3" destOrd="0" presId="urn:microsoft.com/office/officeart/2008/layout/VerticalCurvedList"/>
    <dgm:cxn modelId="{BA93EFF2-3DEA-4CB1-A19A-32AECF20ACA2}" type="presParOf" srcId="{23990A34-A532-42A4-8FE3-D55F8516F440}" destId="{A66072B9-F8BE-4C91-9A51-837D526752CE}" srcOrd="1" destOrd="0" presId="urn:microsoft.com/office/officeart/2008/layout/VerticalCurvedList"/>
    <dgm:cxn modelId="{B3EE4D8D-F7F5-4A51-A793-7E7F5975AD2D}" type="presParOf" srcId="{23990A34-A532-42A4-8FE3-D55F8516F440}" destId="{BFB2FA50-C704-45A8-9762-F082839AE483}" srcOrd="2" destOrd="0" presId="urn:microsoft.com/office/officeart/2008/layout/VerticalCurvedList"/>
    <dgm:cxn modelId="{19884CB1-A2E5-498D-ACF4-BB856524583F}" type="presParOf" srcId="{BFB2FA50-C704-45A8-9762-F082839AE483}" destId="{86D1E952-FF5B-4EA5-B2C7-47F3852B1848}" srcOrd="0" destOrd="0" presId="urn:microsoft.com/office/officeart/2008/layout/VerticalCurvedList"/>
    <dgm:cxn modelId="{7AB66422-1751-4426-8179-4C6635194176}" type="presParOf" srcId="{23990A34-A532-42A4-8FE3-D55F8516F440}" destId="{5CC76111-21F6-4265-BED3-2407F3F7F54C}" srcOrd="3" destOrd="0" presId="urn:microsoft.com/office/officeart/2008/layout/VerticalCurvedList"/>
    <dgm:cxn modelId="{1BBBE1FD-6817-4024-A9F2-76842CE1B6C6}" type="presParOf" srcId="{23990A34-A532-42A4-8FE3-D55F8516F440}" destId="{1D390B2F-9941-4747-AA2A-3FDE0FF25240}" srcOrd="4" destOrd="0" presId="urn:microsoft.com/office/officeart/2008/layout/VerticalCurvedList"/>
    <dgm:cxn modelId="{3DB82951-6CF5-48BE-B60B-A03A58F51ACA}" type="presParOf" srcId="{1D390B2F-9941-4747-AA2A-3FDE0FF25240}" destId="{BCBFDCAF-0BF9-4B88-BFC6-1C32D3D8AE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B9A87-0EA6-4F16-9127-D1EEE0677C8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CEF411-B881-427B-BEDC-DFDF4B108A5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b="1" dirty="0">
              <a:latin typeface="Arial" panose="020B0604020202020204" pitchFamily="34" charset="0"/>
              <a:cs typeface="Arial" panose="020B0604020202020204" pitchFamily="34" charset="0"/>
            </a:rPr>
            <a:t>Постоянные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определяются при рождении с учетом наследственности и текущих ограничений мира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00DB6-607C-4789-82EC-2291F4CD6D55}" type="parTrans" cxnId="{B6359359-0C62-42F3-97CC-263077BE4AE7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07BFC-A897-498E-9F15-B6F93D5E2E39}" type="sibTrans" cxnId="{B6359359-0C62-42F3-97CC-263077BE4AE7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A5DCB-FE2E-434A-8514-E977FEFCCC1D}">
      <dgm:prSet phldrT="[Text]"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Пол </a:t>
          </a:r>
        </a:p>
      </dgm:t>
    </dgm:pt>
    <dgm:pt modelId="{753479B9-F76B-401D-8D6B-B47ED06F9104}" type="parTrans" cxnId="{54285978-4757-47EA-B720-771FFA0C9546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390D31-36FA-48F6-8CC0-5E832C0714B4}" type="sibTrans" cxnId="{54285978-4757-47EA-B720-771FFA0C9546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09451-E452-4E72-85D9-5BB437338FA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b="1" dirty="0">
              <a:latin typeface="Arial" panose="020B0604020202020204" pitchFamily="34" charset="0"/>
              <a:cs typeface="Arial" panose="020B0604020202020204" pitchFamily="34" charset="0"/>
            </a:rPr>
            <a:t>Изменяемые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меняются на протяжении жизни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D5687-D002-48E8-91FD-CEBDECF7A881}" type="parTrans" cxnId="{CA5EAF5A-24DE-4058-A14E-4E74BEC8537D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D20867-DAE0-446D-9A91-70AA31128F00}" type="sibTrans" cxnId="{CA5EAF5A-24DE-4058-A14E-4E74BEC8537D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6D7895-F395-494C-BD1A-98C7B1A95766}">
      <dgm:prSet phldrT="[Text]"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Возраст</a:t>
          </a:r>
        </a:p>
      </dgm:t>
    </dgm:pt>
    <dgm:pt modelId="{6708D410-D100-40EA-91C3-9D38717B39D3}" type="parTrans" cxnId="{DFA7ADB5-5DD0-45C2-AB3F-44477207E1F4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90303B-9D31-4E34-9CE3-4289F0C03362}" type="sibTrans" cxnId="{DFA7ADB5-5DD0-45C2-AB3F-44477207E1F4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393297-85AD-42C5-994A-318CDF62B1D6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Цвет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367944-FFD3-48BE-8C2A-9F72C6885E9C}" type="parTrans" cxnId="{3BAEC271-4535-4404-89AD-5872ADF18621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9D92FE-0617-4BDA-A38E-09605009A51C}" type="sibTrans" cxnId="{3BAEC271-4535-4404-89AD-5872ADF18621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B20A35-6F13-4624-875A-0BE4DC4FDACF}">
      <dgm:prSet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Период репликации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19B721-4381-4FF9-B4B2-76E20B492765}" type="parTrans" cxnId="{FCB21A4F-F5FE-4C92-B220-0677CD824258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8F3802-742E-49FA-A668-932B44199657}" type="sibTrans" cxnId="{FCB21A4F-F5FE-4C92-B220-0677CD824258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B2A112-2280-4F4B-8662-D6EEDB4E7C2C}">
      <dgm:prSet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Максимальный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возраст</a:t>
          </a:r>
        </a:p>
      </dgm:t>
    </dgm:pt>
    <dgm:pt modelId="{79575601-D07B-434E-8099-07DCD3D7F8BF}" type="parTrans" cxnId="{8D540B2F-223A-421D-9EA7-7401251BC700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F809D6-B0FA-4858-BC66-40A8C9CB2E35}" type="sibTrans" cxnId="{8D540B2F-223A-421D-9EA7-7401251BC700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A60A48-A1C4-4EC0-ABA7-33EA3E3F9FDA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Прямолинейность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EE6A95-A5E6-4013-BD69-80544C153A51}" type="parTrans" cxnId="{39992C08-4629-4C2C-BADA-F057863CED27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ED1004-01B9-47CC-A012-B2C3821AEA9F}" type="sibTrans" cxnId="{39992C08-4629-4C2C-BADA-F057863CED27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767333-DF10-42E8-AE04-A6B83F79DE22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Мобильность (скорость) 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C3815-9958-47BE-B66F-00AF8F6251D3}" type="parTrans" cxnId="{37B91E33-A903-4EB6-95E0-807E4664B9E4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33E94B-A9B4-4564-9B0C-7117ECC2452D}" type="sibTrans" cxnId="{37B91E33-A903-4EB6-95E0-807E4664B9E4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5A396-145A-45E1-BB98-2A612F618D11}">
      <dgm:prSet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Дальнозоркость</a:t>
          </a:r>
        </a:p>
      </dgm:t>
    </dgm:pt>
    <dgm:pt modelId="{1AAB1487-89C5-4789-9FFC-3CCB81A4CF7F}" type="parTrans" cxnId="{4E761242-DE4E-4352-A16F-E56BDA1511C6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ED06E8-8AF5-4563-A977-B94D2FCB657F}" type="sibTrans" cxnId="{4E761242-DE4E-4352-A16F-E56BDA1511C6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88ECE8-4458-4762-9187-D89BEC08158F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Размер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6B4E18-93AD-4FFC-9944-253B60B46C06}" type="parTrans" cxnId="{C60F82E0-F579-491B-A23F-3851FD2EAECB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53DA9-209C-4DBC-AE16-1F64FE6EBEC5}" type="sibTrans" cxnId="{C60F82E0-F579-491B-A23F-3851FD2EAECB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8FADC2-89FE-4AAC-B00F-460BD3056AE7}">
      <dgm:prSet custT="1"/>
      <dgm:spPr/>
      <dgm:t>
        <a:bodyPr/>
        <a:lstStyle/>
        <a:p>
          <a:r>
            <a:rPr lang="ru-RU" sz="2400">
              <a:latin typeface="Arial" panose="020B0604020202020204" pitchFamily="34" charset="0"/>
              <a:cs typeface="Arial" panose="020B0604020202020204" pitchFamily="34" charset="0"/>
            </a:rPr>
            <a:t>Здоровье</a:t>
          </a:r>
          <a:endParaRPr lang="ru-RU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734DBB-07E3-456C-8256-3B07E06BC9C4}" type="parTrans" cxnId="{8F53D878-69E0-4743-8CDC-7FE7CDCE8779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6B7493-690D-4B4C-82B7-0D02D81F3F1D}" type="sibTrans" cxnId="{8F53D878-69E0-4743-8CDC-7FE7CDCE8779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08F935-6AE3-4FCA-A9B7-62D98A1E767E}">
      <dgm:prSet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Координаты</a:t>
          </a:r>
        </a:p>
      </dgm:t>
    </dgm:pt>
    <dgm:pt modelId="{F33A4BD3-33C1-41F5-9E0E-D0647E671A82}" type="parTrans" cxnId="{34634DD7-EF23-4F38-A103-1DE1BF4D3BE5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B198E7-3109-41E5-BE34-8E418423BD05}" type="sibTrans" cxnId="{34634DD7-EF23-4F38-A103-1DE1BF4D3BE5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ABA608-7FF8-4760-8603-AFB58525EDE5}">
      <dgm:prSet custT="1"/>
      <dgm:spPr/>
      <dgm:t>
        <a:bodyPr/>
        <a:lstStyle/>
        <a:p>
          <a:r>
            <a:rPr lang="ru-RU" sz="2400" dirty="0">
              <a:latin typeface="Arial" panose="020B0604020202020204" pitchFamily="34" charset="0"/>
              <a:cs typeface="Arial" panose="020B0604020202020204" pitchFamily="34" charset="0"/>
            </a:rPr>
            <a:t>Направление движения</a:t>
          </a:r>
        </a:p>
      </dgm:t>
    </dgm:pt>
    <dgm:pt modelId="{652B3BF5-B2FA-474E-B8F5-6A922F221B39}" type="parTrans" cxnId="{47A3B734-7510-4E8E-A15E-4948432CB06A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D4D68-AFD6-421D-854C-921E19C5913E}" type="sibTrans" cxnId="{47A3B734-7510-4E8E-A15E-4948432CB06A}">
      <dgm:prSet/>
      <dgm:spPr/>
      <dgm:t>
        <a:bodyPr/>
        <a:lstStyle/>
        <a:p>
          <a:endParaRPr lang="ru-RU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AD3BDE-1109-4475-BC4E-8F3AF96B641C}" type="pres">
      <dgm:prSet presAssocID="{794B9A87-0EA6-4F16-9127-D1EEE0677C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CF3DBA-E6CF-413D-8D15-4D20DF30DCB0}" type="pres">
      <dgm:prSet presAssocID="{31CEF411-B881-427B-BEDC-DFDF4B108A56}" presName="compNode" presStyleCnt="0"/>
      <dgm:spPr/>
    </dgm:pt>
    <dgm:pt modelId="{8335A26F-960E-4203-8093-7F6D3FF0D2BC}" type="pres">
      <dgm:prSet presAssocID="{31CEF411-B881-427B-BEDC-DFDF4B108A56}" presName="aNode" presStyleLbl="bgShp" presStyleIdx="0" presStyleCnt="2"/>
      <dgm:spPr/>
      <dgm:t>
        <a:bodyPr/>
        <a:lstStyle/>
        <a:p>
          <a:endParaRPr lang="ru-RU"/>
        </a:p>
      </dgm:t>
    </dgm:pt>
    <dgm:pt modelId="{74EAD502-65E3-48A0-8D87-D76DD61D6027}" type="pres">
      <dgm:prSet presAssocID="{31CEF411-B881-427B-BEDC-DFDF4B108A56}" presName="textNode" presStyleLbl="bgShp" presStyleIdx="0" presStyleCnt="2"/>
      <dgm:spPr/>
      <dgm:t>
        <a:bodyPr/>
        <a:lstStyle/>
        <a:p>
          <a:endParaRPr lang="ru-RU"/>
        </a:p>
      </dgm:t>
    </dgm:pt>
    <dgm:pt modelId="{B042F18A-D8DB-49C6-BCE0-75CF834E1A5A}" type="pres">
      <dgm:prSet presAssocID="{31CEF411-B881-427B-BEDC-DFDF4B108A56}" presName="compChildNode" presStyleCnt="0"/>
      <dgm:spPr/>
    </dgm:pt>
    <dgm:pt modelId="{08B37BCA-2611-4FF0-A273-2DC54CDBE1DB}" type="pres">
      <dgm:prSet presAssocID="{31CEF411-B881-427B-BEDC-DFDF4B108A56}" presName="theInnerList" presStyleCnt="0"/>
      <dgm:spPr/>
    </dgm:pt>
    <dgm:pt modelId="{CB972F37-914B-4EE5-A340-324F66B4535A}" type="pres">
      <dgm:prSet presAssocID="{CC8A5DCB-FE2E-434A-8514-E977FEFCCC1D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1BE8E4-8517-4B12-8B10-AB508592A871}" type="pres">
      <dgm:prSet presAssocID="{CC8A5DCB-FE2E-434A-8514-E977FEFCCC1D}" presName="aSpace2" presStyleCnt="0"/>
      <dgm:spPr/>
    </dgm:pt>
    <dgm:pt modelId="{0F57374D-85E4-4A34-B9DD-0CFF9F1C574F}" type="pres">
      <dgm:prSet presAssocID="{B4393297-85AD-42C5-994A-318CDF62B1D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695C8-3FBE-48D5-A46C-EDC775977F6A}" type="pres">
      <dgm:prSet presAssocID="{B4393297-85AD-42C5-994A-318CDF62B1D6}" presName="aSpace2" presStyleCnt="0"/>
      <dgm:spPr/>
    </dgm:pt>
    <dgm:pt modelId="{0CFB68CD-4DBE-481F-A338-D386E2A0ADAF}" type="pres">
      <dgm:prSet presAssocID="{4AB20A35-6F13-4624-875A-0BE4DC4FDAC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2E6F2E-D6AB-4A10-B65A-0465D52F6B78}" type="pres">
      <dgm:prSet presAssocID="{4AB20A35-6F13-4624-875A-0BE4DC4FDACF}" presName="aSpace2" presStyleCnt="0"/>
      <dgm:spPr/>
    </dgm:pt>
    <dgm:pt modelId="{CE0749A3-011D-4486-8521-7F3BD7CCCCF6}" type="pres">
      <dgm:prSet presAssocID="{12B2A112-2280-4F4B-8662-D6EEDB4E7C2C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5639E-1DFF-4385-896F-8345E69A666A}" type="pres">
      <dgm:prSet presAssocID="{12B2A112-2280-4F4B-8662-D6EEDB4E7C2C}" presName="aSpace2" presStyleCnt="0"/>
      <dgm:spPr/>
    </dgm:pt>
    <dgm:pt modelId="{9889F706-BDAC-4DDE-B1A2-24BD095BEA08}" type="pres">
      <dgm:prSet presAssocID="{17A60A48-A1C4-4EC0-ABA7-33EA3E3F9FDA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8A198-40A1-4ADC-9977-C4B124CAF166}" type="pres">
      <dgm:prSet presAssocID="{17A60A48-A1C4-4EC0-ABA7-33EA3E3F9FDA}" presName="aSpace2" presStyleCnt="0"/>
      <dgm:spPr/>
    </dgm:pt>
    <dgm:pt modelId="{8A48CF40-2379-4E03-989C-C6F858325B61}" type="pres">
      <dgm:prSet presAssocID="{73767333-DF10-42E8-AE04-A6B83F79DE2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E3E902-BB10-4087-A28A-908C0368E279}" type="pres">
      <dgm:prSet presAssocID="{73767333-DF10-42E8-AE04-A6B83F79DE22}" presName="aSpace2" presStyleCnt="0"/>
      <dgm:spPr/>
    </dgm:pt>
    <dgm:pt modelId="{5F5B9FFA-A5C4-4893-80B2-DC2713DE76C6}" type="pres">
      <dgm:prSet presAssocID="{A6A5A396-145A-45E1-BB98-2A612F618D11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9F3F3-7875-4FF2-B91C-F6DE85F3C6F4}" type="pres">
      <dgm:prSet presAssocID="{31CEF411-B881-427B-BEDC-DFDF4B108A56}" presName="aSpace" presStyleCnt="0"/>
      <dgm:spPr/>
    </dgm:pt>
    <dgm:pt modelId="{D33C4607-98FC-4702-9C89-080184C756D8}" type="pres">
      <dgm:prSet presAssocID="{BDA09451-E452-4E72-85D9-5BB437338FAF}" presName="compNode" presStyleCnt="0"/>
      <dgm:spPr/>
    </dgm:pt>
    <dgm:pt modelId="{56D4B04D-AD4E-4F2E-96A5-E8ACC5FE8125}" type="pres">
      <dgm:prSet presAssocID="{BDA09451-E452-4E72-85D9-5BB437338FAF}" presName="aNode" presStyleLbl="bgShp" presStyleIdx="1" presStyleCnt="2" custLinFactNeighborX="1541"/>
      <dgm:spPr/>
      <dgm:t>
        <a:bodyPr/>
        <a:lstStyle/>
        <a:p>
          <a:endParaRPr lang="ru-RU"/>
        </a:p>
      </dgm:t>
    </dgm:pt>
    <dgm:pt modelId="{3B0A0D78-2C8A-43FC-AF3C-7BEAEF640C3A}" type="pres">
      <dgm:prSet presAssocID="{BDA09451-E452-4E72-85D9-5BB437338FAF}" presName="textNode" presStyleLbl="bgShp" presStyleIdx="1" presStyleCnt="2"/>
      <dgm:spPr/>
      <dgm:t>
        <a:bodyPr/>
        <a:lstStyle/>
        <a:p>
          <a:endParaRPr lang="ru-RU"/>
        </a:p>
      </dgm:t>
    </dgm:pt>
    <dgm:pt modelId="{58F3BC92-8D3D-473C-938F-19D13B8B35E1}" type="pres">
      <dgm:prSet presAssocID="{BDA09451-E452-4E72-85D9-5BB437338FAF}" presName="compChildNode" presStyleCnt="0"/>
      <dgm:spPr/>
    </dgm:pt>
    <dgm:pt modelId="{2524A265-F4ED-4B4E-8B00-45B29AB18B7D}" type="pres">
      <dgm:prSet presAssocID="{BDA09451-E452-4E72-85D9-5BB437338FAF}" presName="theInnerList" presStyleCnt="0"/>
      <dgm:spPr/>
    </dgm:pt>
    <dgm:pt modelId="{1088F913-A85C-4B2A-B7B7-544C6A947563}" type="pres">
      <dgm:prSet presAssocID="{1C6D7895-F395-494C-BD1A-98C7B1A9576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43D2F8-8131-46AE-B13F-1B4F67255D65}" type="pres">
      <dgm:prSet presAssocID="{1C6D7895-F395-494C-BD1A-98C7B1A95766}" presName="aSpace2" presStyleCnt="0"/>
      <dgm:spPr/>
    </dgm:pt>
    <dgm:pt modelId="{69707F12-639D-4BF6-AEC4-3F113F19DDA0}" type="pres">
      <dgm:prSet presAssocID="{C988ECE8-4458-4762-9187-D89BEC08158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0E8902-87D4-4A90-B86D-BA666FE5620F}" type="pres">
      <dgm:prSet presAssocID="{C988ECE8-4458-4762-9187-D89BEC08158F}" presName="aSpace2" presStyleCnt="0"/>
      <dgm:spPr/>
    </dgm:pt>
    <dgm:pt modelId="{4D1949AF-DD1C-4DF1-9A61-282E5CE712A2}" type="pres">
      <dgm:prSet presAssocID="{9F8FADC2-89FE-4AAC-B00F-460BD3056AE7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912215-B50C-4578-BA83-1A3845ED79D5}" type="pres">
      <dgm:prSet presAssocID="{9F8FADC2-89FE-4AAC-B00F-460BD3056AE7}" presName="aSpace2" presStyleCnt="0"/>
      <dgm:spPr/>
    </dgm:pt>
    <dgm:pt modelId="{F74A98CF-3EC9-402E-A5BD-C7E5CD97F46E}" type="pres">
      <dgm:prSet presAssocID="{CB08F935-6AE3-4FCA-A9B7-62D98A1E767E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3AD2A4-29DD-491F-B9E3-98E9178B608F}" type="pres">
      <dgm:prSet presAssocID="{CB08F935-6AE3-4FCA-A9B7-62D98A1E767E}" presName="aSpace2" presStyleCnt="0"/>
      <dgm:spPr/>
    </dgm:pt>
    <dgm:pt modelId="{71693929-86D1-4BF8-A8A3-D97D26A9EBCD}" type="pres">
      <dgm:prSet presAssocID="{79ABA608-7FF8-4760-8603-AFB58525EDE5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E26075-D1E1-4ECC-B425-51177B9A605F}" type="presOf" srcId="{A6A5A396-145A-45E1-BB98-2A612F618D11}" destId="{5F5B9FFA-A5C4-4893-80B2-DC2713DE76C6}" srcOrd="0" destOrd="0" presId="urn:microsoft.com/office/officeart/2005/8/layout/lProcess2"/>
    <dgm:cxn modelId="{A9C7E05F-2A2C-4A35-8EC6-BEB26AAECF61}" type="presOf" srcId="{9F8FADC2-89FE-4AAC-B00F-460BD3056AE7}" destId="{4D1949AF-DD1C-4DF1-9A61-282E5CE712A2}" srcOrd="0" destOrd="0" presId="urn:microsoft.com/office/officeart/2005/8/layout/lProcess2"/>
    <dgm:cxn modelId="{3BAEC271-4535-4404-89AD-5872ADF18621}" srcId="{31CEF411-B881-427B-BEDC-DFDF4B108A56}" destId="{B4393297-85AD-42C5-994A-318CDF62B1D6}" srcOrd="1" destOrd="0" parTransId="{05367944-FFD3-48BE-8C2A-9F72C6885E9C}" sibTransId="{809D92FE-0617-4BDA-A38E-09605009A51C}"/>
    <dgm:cxn modelId="{54285978-4757-47EA-B720-771FFA0C9546}" srcId="{31CEF411-B881-427B-BEDC-DFDF4B108A56}" destId="{CC8A5DCB-FE2E-434A-8514-E977FEFCCC1D}" srcOrd="0" destOrd="0" parTransId="{753479B9-F76B-401D-8D6B-B47ED06F9104}" sibTransId="{11390D31-36FA-48F6-8CC0-5E832C0714B4}"/>
    <dgm:cxn modelId="{8F53D878-69E0-4743-8CDC-7FE7CDCE8779}" srcId="{BDA09451-E452-4E72-85D9-5BB437338FAF}" destId="{9F8FADC2-89FE-4AAC-B00F-460BD3056AE7}" srcOrd="2" destOrd="0" parTransId="{13734DBB-07E3-456C-8256-3B07E06BC9C4}" sibTransId="{3B6B7493-690D-4B4C-82B7-0D02D81F3F1D}"/>
    <dgm:cxn modelId="{FCB21A4F-F5FE-4C92-B220-0677CD824258}" srcId="{31CEF411-B881-427B-BEDC-DFDF4B108A56}" destId="{4AB20A35-6F13-4624-875A-0BE4DC4FDACF}" srcOrd="2" destOrd="0" parTransId="{4719B721-4381-4FF9-B4B2-76E20B492765}" sibTransId="{5F8F3802-742E-49FA-A668-932B44199657}"/>
    <dgm:cxn modelId="{E4B91368-EB64-4E1D-9F94-FCA84FEC9705}" type="presOf" srcId="{79ABA608-7FF8-4760-8603-AFB58525EDE5}" destId="{71693929-86D1-4BF8-A8A3-D97D26A9EBCD}" srcOrd="0" destOrd="0" presId="urn:microsoft.com/office/officeart/2005/8/layout/lProcess2"/>
    <dgm:cxn modelId="{4E761242-DE4E-4352-A16F-E56BDA1511C6}" srcId="{31CEF411-B881-427B-BEDC-DFDF4B108A56}" destId="{A6A5A396-145A-45E1-BB98-2A612F618D11}" srcOrd="6" destOrd="0" parTransId="{1AAB1487-89C5-4789-9FFC-3CCB81A4CF7F}" sibTransId="{97ED06E8-8AF5-4563-A977-B94D2FCB657F}"/>
    <dgm:cxn modelId="{B6359359-0C62-42F3-97CC-263077BE4AE7}" srcId="{794B9A87-0EA6-4F16-9127-D1EEE0677C8C}" destId="{31CEF411-B881-427B-BEDC-DFDF4B108A56}" srcOrd="0" destOrd="0" parTransId="{3CA00DB6-607C-4789-82EC-2291F4CD6D55}" sibTransId="{0DA07BFC-A897-498E-9F15-B6F93D5E2E39}"/>
    <dgm:cxn modelId="{39992C08-4629-4C2C-BADA-F057863CED27}" srcId="{31CEF411-B881-427B-BEDC-DFDF4B108A56}" destId="{17A60A48-A1C4-4EC0-ABA7-33EA3E3F9FDA}" srcOrd="4" destOrd="0" parTransId="{D5EE6A95-A5E6-4013-BD69-80544C153A51}" sibTransId="{FCED1004-01B9-47CC-A012-B2C3821AEA9F}"/>
    <dgm:cxn modelId="{910590AA-5F19-447A-80BE-177B15B24A29}" type="presOf" srcId="{CB08F935-6AE3-4FCA-A9B7-62D98A1E767E}" destId="{F74A98CF-3EC9-402E-A5BD-C7E5CD97F46E}" srcOrd="0" destOrd="0" presId="urn:microsoft.com/office/officeart/2005/8/layout/lProcess2"/>
    <dgm:cxn modelId="{59CFD9C9-7910-4340-99CD-A1F166F3E325}" type="presOf" srcId="{12B2A112-2280-4F4B-8662-D6EEDB4E7C2C}" destId="{CE0749A3-011D-4486-8521-7F3BD7CCCCF6}" srcOrd="0" destOrd="0" presId="urn:microsoft.com/office/officeart/2005/8/layout/lProcess2"/>
    <dgm:cxn modelId="{CA5EAF5A-24DE-4058-A14E-4E74BEC8537D}" srcId="{794B9A87-0EA6-4F16-9127-D1EEE0677C8C}" destId="{BDA09451-E452-4E72-85D9-5BB437338FAF}" srcOrd="1" destOrd="0" parTransId="{E18D5687-D002-48E8-91FD-CEBDECF7A881}" sibTransId="{EBD20867-DAE0-446D-9A91-70AA31128F00}"/>
    <dgm:cxn modelId="{63830FD9-1457-40C8-91CC-A435691E33E0}" type="presOf" srcId="{794B9A87-0EA6-4F16-9127-D1EEE0677C8C}" destId="{E2AD3BDE-1109-4475-BC4E-8F3AF96B641C}" srcOrd="0" destOrd="0" presId="urn:microsoft.com/office/officeart/2005/8/layout/lProcess2"/>
    <dgm:cxn modelId="{A8BF128E-A80D-4730-A2A4-8DAF5B922AB3}" type="presOf" srcId="{31CEF411-B881-427B-BEDC-DFDF4B108A56}" destId="{8335A26F-960E-4203-8093-7F6D3FF0D2BC}" srcOrd="0" destOrd="0" presId="urn:microsoft.com/office/officeart/2005/8/layout/lProcess2"/>
    <dgm:cxn modelId="{3294BE8C-377A-408C-ABAB-4A4668BA317B}" type="presOf" srcId="{C988ECE8-4458-4762-9187-D89BEC08158F}" destId="{69707F12-639D-4BF6-AEC4-3F113F19DDA0}" srcOrd="0" destOrd="0" presId="urn:microsoft.com/office/officeart/2005/8/layout/lProcess2"/>
    <dgm:cxn modelId="{0119F688-57E6-49A5-8A49-59020632D89B}" type="presOf" srcId="{4AB20A35-6F13-4624-875A-0BE4DC4FDACF}" destId="{0CFB68CD-4DBE-481F-A338-D386E2A0ADAF}" srcOrd="0" destOrd="0" presId="urn:microsoft.com/office/officeart/2005/8/layout/lProcess2"/>
    <dgm:cxn modelId="{DFA7ADB5-5DD0-45C2-AB3F-44477207E1F4}" srcId="{BDA09451-E452-4E72-85D9-5BB437338FAF}" destId="{1C6D7895-F395-494C-BD1A-98C7B1A95766}" srcOrd="0" destOrd="0" parTransId="{6708D410-D100-40EA-91C3-9D38717B39D3}" sibTransId="{3090303B-9D31-4E34-9CE3-4289F0C03362}"/>
    <dgm:cxn modelId="{49BBE475-516F-41EA-BA22-E24093D5C02B}" type="presOf" srcId="{17A60A48-A1C4-4EC0-ABA7-33EA3E3F9FDA}" destId="{9889F706-BDAC-4DDE-B1A2-24BD095BEA08}" srcOrd="0" destOrd="0" presId="urn:microsoft.com/office/officeart/2005/8/layout/lProcess2"/>
    <dgm:cxn modelId="{8D540B2F-223A-421D-9EA7-7401251BC700}" srcId="{31CEF411-B881-427B-BEDC-DFDF4B108A56}" destId="{12B2A112-2280-4F4B-8662-D6EEDB4E7C2C}" srcOrd="3" destOrd="0" parTransId="{79575601-D07B-434E-8099-07DCD3D7F8BF}" sibTransId="{60F809D6-B0FA-4858-BC66-40A8C9CB2E35}"/>
    <dgm:cxn modelId="{0A449A06-2DAB-4294-B43D-63786D6B9DC7}" type="presOf" srcId="{B4393297-85AD-42C5-994A-318CDF62B1D6}" destId="{0F57374D-85E4-4A34-B9DD-0CFF9F1C574F}" srcOrd="0" destOrd="0" presId="urn:microsoft.com/office/officeart/2005/8/layout/lProcess2"/>
    <dgm:cxn modelId="{34634DD7-EF23-4F38-A103-1DE1BF4D3BE5}" srcId="{BDA09451-E452-4E72-85D9-5BB437338FAF}" destId="{CB08F935-6AE3-4FCA-A9B7-62D98A1E767E}" srcOrd="3" destOrd="0" parTransId="{F33A4BD3-33C1-41F5-9E0E-D0647E671A82}" sibTransId="{0CB198E7-3109-41E5-BE34-8E418423BD05}"/>
    <dgm:cxn modelId="{47A3B734-7510-4E8E-A15E-4948432CB06A}" srcId="{BDA09451-E452-4E72-85D9-5BB437338FAF}" destId="{79ABA608-7FF8-4760-8603-AFB58525EDE5}" srcOrd="4" destOrd="0" parTransId="{652B3BF5-B2FA-474E-B8F5-6A922F221B39}" sibTransId="{B39D4D68-AFD6-421D-854C-921E19C5913E}"/>
    <dgm:cxn modelId="{37B91E33-A903-4EB6-95E0-807E4664B9E4}" srcId="{31CEF411-B881-427B-BEDC-DFDF4B108A56}" destId="{73767333-DF10-42E8-AE04-A6B83F79DE22}" srcOrd="5" destOrd="0" parTransId="{129C3815-9958-47BE-B66F-00AF8F6251D3}" sibTransId="{9633E94B-A9B4-4564-9B0C-7117ECC2452D}"/>
    <dgm:cxn modelId="{C60F82E0-F579-491B-A23F-3851FD2EAECB}" srcId="{BDA09451-E452-4E72-85D9-5BB437338FAF}" destId="{C988ECE8-4458-4762-9187-D89BEC08158F}" srcOrd="1" destOrd="0" parTransId="{3E6B4E18-93AD-4FFC-9944-253B60B46C06}" sibTransId="{1B053DA9-209C-4DBC-AE16-1F64FE6EBEC5}"/>
    <dgm:cxn modelId="{9181EEE3-B4B9-4690-BD1B-D9230908B3DB}" type="presOf" srcId="{31CEF411-B881-427B-BEDC-DFDF4B108A56}" destId="{74EAD502-65E3-48A0-8D87-D76DD61D6027}" srcOrd="1" destOrd="0" presId="urn:microsoft.com/office/officeart/2005/8/layout/lProcess2"/>
    <dgm:cxn modelId="{062467A2-87D2-4EC7-9F3D-C5E1152F0D02}" type="presOf" srcId="{73767333-DF10-42E8-AE04-A6B83F79DE22}" destId="{8A48CF40-2379-4E03-989C-C6F858325B61}" srcOrd="0" destOrd="0" presId="urn:microsoft.com/office/officeart/2005/8/layout/lProcess2"/>
    <dgm:cxn modelId="{6453564A-67EF-42B7-BF0C-833AEA21B3DD}" type="presOf" srcId="{1C6D7895-F395-494C-BD1A-98C7B1A95766}" destId="{1088F913-A85C-4B2A-B7B7-544C6A947563}" srcOrd="0" destOrd="0" presId="urn:microsoft.com/office/officeart/2005/8/layout/lProcess2"/>
    <dgm:cxn modelId="{383AEACC-AE1E-4819-97BF-CD08762E60B5}" type="presOf" srcId="{CC8A5DCB-FE2E-434A-8514-E977FEFCCC1D}" destId="{CB972F37-914B-4EE5-A340-324F66B4535A}" srcOrd="0" destOrd="0" presId="urn:microsoft.com/office/officeart/2005/8/layout/lProcess2"/>
    <dgm:cxn modelId="{B13C5044-813C-41CA-80A7-17872818DB17}" type="presOf" srcId="{BDA09451-E452-4E72-85D9-5BB437338FAF}" destId="{56D4B04D-AD4E-4F2E-96A5-E8ACC5FE8125}" srcOrd="0" destOrd="0" presId="urn:microsoft.com/office/officeart/2005/8/layout/lProcess2"/>
    <dgm:cxn modelId="{4E02B132-9D1A-4180-BA37-F647DD2659FE}" type="presOf" srcId="{BDA09451-E452-4E72-85D9-5BB437338FAF}" destId="{3B0A0D78-2C8A-43FC-AF3C-7BEAEF640C3A}" srcOrd="1" destOrd="0" presId="urn:microsoft.com/office/officeart/2005/8/layout/lProcess2"/>
    <dgm:cxn modelId="{8087E6A1-C0AD-48F8-AEA8-C5C8EC0FA3FE}" type="presParOf" srcId="{E2AD3BDE-1109-4475-BC4E-8F3AF96B641C}" destId="{98CF3DBA-E6CF-413D-8D15-4D20DF30DCB0}" srcOrd="0" destOrd="0" presId="urn:microsoft.com/office/officeart/2005/8/layout/lProcess2"/>
    <dgm:cxn modelId="{F3B9DE28-DA84-40F8-94C3-BD50522D0049}" type="presParOf" srcId="{98CF3DBA-E6CF-413D-8D15-4D20DF30DCB0}" destId="{8335A26F-960E-4203-8093-7F6D3FF0D2BC}" srcOrd="0" destOrd="0" presId="urn:microsoft.com/office/officeart/2005/8/layout/lProcess2"/>
    <dgm:cxn modelId="{CA1BC927-D3D2-4784-949F-297820A86EF5}" type="presParOf" srcId="{98CF3DBA-E6CF-413D-8D15-4D20DF30DCB0}" destId="{74EAD502-65E3-48A0-8D87-D76DD61D6027}" srcOrd="1" destOrd="0" presId="urn:microsoft.com/office/officeart/2005/8/layout/lProcess2"/>
    <dgm:cxn modelId="{5D968415-A4A4-4591-B10C-09BE2CF94D6D}" type="presParOf" srcId="{98CF3DBA-E6CF-413D-8D15-4D20DF30DCB0}" destId="{B042F18A-D8DB-49C6-BCE0-75CF834E1A5A}" srcOrd="2" destOrd="0" presId="urn:microsoft.com/office/officeart/2005/8/layout/lProcess2"/>
    <dgm:cxn modelId="{29945BF0-1DE6-4888-9023-1DC690C7B87E}" type="presParOf" srcId="{B042F18A-D8DB-49C6-BCE0-75CF834E1A5A}" destId="{08B37BCA-2611-4FF0-A273-2DC54CDBE1DB}" srcOrd="0" destOrd="0" presId="urn:microsoft.com/office/officeart/2005/8/layout/lProcess2"/>
    <dgm:cxn modelId="{AAD7C32D-E148-487B-9A49-9093BFB69BB4}" type="presParOf" srcId="{08B37BCA-2611-4FF0-A273-2DC54CDBE1DB}" destId="{CB972F37-914B-4EE5-A340-324F66B4535A}" srcOrd="0" destOrd="0" presId="urn:microsoft.com/office/officeart/2005/8/layout/lProcess2"/>
    <dgm:cxn modelId="{E002F219-A6E8-40CB-8C53-AF7A2B9FEFAC}" type="presParOf" srcId="{08B37BCA-2611-4FF0-A273-2DC54CDBE1DB}" destId="{441BE8E4-8517-4B12-8B10-AB508592A871}" srcOrd="1" destOrd="0" presId="urn:microsoft.com/office/officeart/2005/8/layout/lProcess2"/>
    <dgm:cxn modelId="{38EFB01C-1F6C-4211-A661-85267958F2EB}" type="presParOf" srcId="{08B37BCA-2611-4FF0-A273-2DC54CDBE1DB}" destId="{0F57374D-85E4-4A34-B9DD-0CFF9F1C574F}" srcOrd="2" destOrd="0" presId="urn:microsoft.com/office/officeart/2005/8/layout/lProcess2"/>
    <dgm:cxn modelId="{2B866EDF-A845-45EB-8449-EDBBEBF759B9}" type="presParOf" srcId="{08B37BCA-2611-4FF0-A273-2DC54CDBE1DB}" destId="{E21695C8-3FBE-48D5-A46C-EDC775977F6A}" srcOrd="3" destOrd="0" presId="urn:microsoft.com/office/officeart/2005/8/layout/lProcess2"/>
    <dgm:cxn modelId="{65AF42D5-4248-4B80-9510-2E2BDE0BF0E3}" type="presParOf" srcId="{08B37BCA-2611-4FF0-A273-2DC54CDBE1DB}" destId="{0CFB68CD-4DBE-481F-A338-D386E2A0ADAF}" srcOrd="4" destOrd="0" presId="urn:microsoft.com/office/officeart/2005/8/layout/lProcess2"/>
    <dgm:cxn modelId="{7B3754AE-FE8C-4744-B337-A5F88519872A}" type="presParOf" srcId="{08B37BCA-2611-4FF0-A273-2DC54CDBE1DB}" destId="{182E6F2E-D6AB-4A10-B65A-0465D52F6B78}" srcOrd="5" destOrd="0" presId="urn:microsoft.com/office/officeart/2005/8/layout/lProcess2"/>
    <dgm:cxn modelId="{C669D75B-DCE9-4C78-8B4A-8304614EFD94}" type="presParOf" srcId="{08B37BCA-2611-4FF0-A273-2DC54CDBE1DB}" destId="{CE0749A3-011D-4486-8521-7F3BD7CCCCF6}" srcOrd="6" destOrd="0" presId="urn:microsoft.com/office/officeart/2005/8/layout/lProcess2"/>
    <dgm:cxn modelId="{D79FEA0C-3D61-4B22-AF69-02C463E0FEAB}" type="presParOf" srcId="{08B37BCA-2611-4FF0-A273-2DC54CDBE1DB}" destId="{C9E5639E-1DFF-4385-896F-8345E69A666A}" srcOrd="7" destOrd="0" presId="urn:microsoft.com/office/officeart/2005/8/layout/lProcess2"/>
    <dgm:cxn modelId="{F4F6E6EC-328E-4784-A5D3-3E54DCD8480C}" type="presParOf" srcId="{08B37BCA-2611-4FF0-A273-2DC54CDBE1DB}" destId="{9889F706-BDAC-4DDE-B1A2-24BD095BEA08}" srcOrd="8" destOrd="0" presId="urn:microsoft.com/office/officeart/2005/8/layout/lProcess2"/>
    <dgm:cxn modelId="{30BE6B9D-2B17-4487-B8C7-7A50F35E5D2B}" type="presParOf" srcId="{08B37BCA-2611-4FF0-A273-2DC54CDBE1DB}" destId="{94B8A198-40A1-4ADC-9977-C4B124CAF166}" srcOrd="9" destOrd="0" presId="urn:microsoft.com/office/officeart/2005/8/layout/lProcess2"/>
    <dgm:cxn modelId="{D0E5B04B-D505-4D41-9AFD-D4AC16C5B9FE}" type="presParOf" srcId="{08B37BCA-2611-4FF0-A273-2DC54CDBE1DB}" destId="{8A48CF40-2379-4E03-989C-C6F858325B61}" srcOrd="10" destOrd="0" presId="urn:microsoft.com/office/officeart/2005/8/layout/lProcess2"/>
    <dgm:cxn modelId="{C75BC7A6-B42B-4E1A-82FA-CA50638313C4}" type="presParOf" srcId="{08B37BCA-2611-4FF0-A273-2DC54CDBE1DB}" destId="{6AE3E902-BB10-4087-A28A-908C0368E279}" srcOrd="11" destOrd="0" presId="urn:microsoft.com/office/officeart/2005/8/layout/lProcess2"/>
    <dgm:cxn modelId="{05813EE4-B144-40FD-BB11-597E0C4B470E}" type="presParOf" srcId="{08B37BCA-2611-4FF0-A273-2DC54CDBE1DB}" destId="{5F5B9FFA-A5C4-4893-80B2-DC2713DE76C6}" srcOrd="12" destOrd="0" presId="urn:microsoft.com/office/officeart/2005/8/layout/lProcess2"/>
    <dgm:cxn modelId="{78C32E45-6D70-4C4A-BD92-F8C8325EA2C4}" type="presParOf" srcId="{E2AD3BDE-1109-4475-BC4E-8F3AF96B641C}" destId="{5779F3F3-7875-4FF2-B91C-F6DE85F3C6F4}" srcOrd="1" destOrd="0" presId="urn:microsoft.com/office/officeart/2005/8/layout/lProcess2"/>
    <dgm:cxn modelId="{B2CF26EC-542B-4BF5-9A88-8907F2B5F6B3}" type="presParOf" srcId="{E2AD3BDE-1109-4475-BC4E-8F3AF96B641C}" destId="{D33C4607-98FC-4702-9C89-080184C756D8}" srcOrd="2" destOrd="0" presId="urn:microsoft.com/office/officeart/2005/8/layout/lProcess2"/>
    <dgm:cxn modelId="{E034EB8F-1D01-40A2-A09C-41F5EA01313C}" type="presParOf" srcId="{D33C4607-98FC-4702-9C89-080184C756D8}" destId="{56D4B04D-AD4E-4F2E-96A5-E8ACC5FE8125}" srcOrd="0" destOrd="0" presId="urn:microsoft.com/office/officeart/2005/8/layout/lProcess2"/>
    <dgm:cxn modelId="{317E2359-AFCB-4845-8475-F26720DF7D0D}" type="presParOf" srcId="{D33C4607-98FC-4702-9C89-080184C756D8}" destId="{3B0A0D78-2C8A-43FC-AF3C-7BEAEF640C3A}" srcOrd="1" destOrd="0" presId="urn:microsoft.com/office/officeart/2005/8/layout/lProcess2"/>
    <dgm:cxn modelId="{57F44D1D-EC45-475A-854C-F1F5E45308E6}" type="presParOf" srcId="{D33C4607-98FC-4702-9C89-080184C756D8}" destId="{58F3BC92-8D3D-473C-938F-19D13B8B35E1}" srcOrd="2" destOrd="0" presId="urn:microsoft.com/office/officeart/2005/8/layout/lProcess2"/>
    <dgm:cxn modelId="{E7FA32BC-AF2A-40D0-9E5B-AA553CFD74B9}" type="presParOf" srcId="{58F3BC92-8D3D-473C-938F-19D13B8B35E1}" destId="{2524A265-F4ED-4B4E-8B00-45B29AB18B7D}" srcOrd="0" destOrd="0" presId="urn:microsoft.com/office/officeart/2005/8/layout/lProcess2"/>
    <dgm:cxn modelId="{7D5D216A-6485-4A45-8ACB-66E838696521}" type="presParOf" srcId="{2524A265-F4ED-4B4E-8B00-45B29AB18B7D}" destId="{1088F913-A85C-4B2A-B7B7-544C6A947563}" srcOrd="0" destOrd="0" presId="urn:microsoft.com/office/officeart/2005/8/layout/lProcess2"/>
    <dgm:cxn modelId="{5B8473EC-8ECB-42AD-BD57-7A34507221D1}" type="presParOf" srcId="{2524A265-F4ED-4B4E-8B00-45B29AB18B7D}" destId="{9643D2F8-8131-46AE-B13F-1B4F67255D65}" srcOrd="1" destOrd="0" presId="urn:microsoft.com/office/officeart/2005/8/layout/lProcess2"/>
    <dgm:cxn modelId="{A42A1042-99D8-46FE-8ACA-59BB14C74AC3}" type="presParOf" srcId="{2524A265-F4ED-4B4E-8B00-45B29AB18B7D}" destId="{69707F12-639D-4BF6-AEC4-3F113F19DDA0}" srcOrd="2" destOrd="0" presId="urn:microsoft.com/office/officeart/2005/8/layout/lProcess2"/>
    <dgm:cxn modelId="{B578AC8B-74C6-42A5-9167-E9AEDCAB7B0B}" type="presParOf" srcId="{2524A265-F4ED-4B4E-8B00-45B29AB18B7D}" destId="{ED0E8902-87D4-4A90-B86D-BA666FE5620F}" srcOrd="3" destOrd="0" presId="urn:microsoft.com/office/officeart/2005/8/layout/lProcess2"/>
    <dgm:cxn modelId="{12C4B487-A3BE-4F8C-B8B2-75FAE70FA791}" type="presParOf" srcId="{2524A265-F4ED-4B4E-8B00-45B29AB18B7D}" destId="{4D1949AF-DD1C-4DF1-9A61-282E5CE712A2}" srcOrd="4" destOrd="0" presId="urn:microsoft.com/office/officeart/2005/8/layout/lProcess2"/>
    <dgm:cxn modelId="{67FDB14C-753D-4CF5-8187-B8A2EEEB2948}" type="presParOf" srcId="{2524A265-F4ED-4B4E-8B00-45B29AB18B7D}" destId="{40912215-B50C-4578-BA83-1A3845ED79D5}" srcOrd="5" destOrd="0" presId="urn:microsoft.com/office/officeart/2005/8/layout/lProcess2"/>
    <dgm:cxn modelId="{B9F40C9E-E796-43AD-93D3-F4781118D587}" type="presParOf" srcId="{2524A265-F4ED-4B4E-8B00-45B29AB18B7D}" destId="{F74A98CF-3EC9-402E-A5BD-C7E5CD97F46E}" srcOrd="6" destOrd="0" presId="urn:microsoft.com/office/officeart/2005/8/layout/lProcess2"/>
    <dgm:cxn modelId="{A797DCA3-7C52-4CDA-9835-3FD75F69B2C1}" type="presParOf" srcId="{2524A265-F4ED-4B4E-8B00-45B29AB18B7D}" destId="{FD3AD2A4-29DD-491F-B9E3-98E9178B608F}" srcOrd="7" destOrd="0" presId="urn:microsoft.com/office/officeart/2005/8/layout/lProcess2"/>
    <dgm:cxn modelId="{648AFF71-8DB3-4CCF-A2E2-C09ECBEBCF4C}" type="presParOf" srcId="{2524A265-F4ED-4B4E-8B00-45B29AB18B7D}" destId="{71693929-86D1-4BF8-A8A3-D97D26A9EBC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C3514-CDBD-46CD-9770-744826DF9BFD}">
      <dsp:nvSpPr>
        <dsp:cNvPr id="0" name=""/>
        <dsp:cNvSpPr/>
      </dsp:nvSpPr>
      <dsp:spPr>
        <a:xfrm>
          <a:off x="-5569273" y="-852624"/>
          <a:ext cx="6630971" cy="6630971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072B9-F8BE-4C91-9A51-837D526752CE}">
      <dsp:nvSpPr>
        <dsp:cNvPr id="0" name=""/>
        <dsp:cNvSpPr/>
      </dsp:nvSpPr>
      <dsp:spPr>
        <a:xfrm>
          <a:off x="887372" y="740711"/>
          <a:ext cx="8671885" cy="140718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bg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695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Arial" panose="020B0604020202020204" pitchFamily="34" charset="0"/>
              <a:cs typeface="Arial" panose="020B0604020202020204" pitchFamily="34" charset="0"/>
            </a:rPr>
            <a:t>Симуляция</a:t>
          </a: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 – метод исследования, при котором реальный объект заменяется упрощенной моделью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7372" y="740711"/>
        <a:ext cx="8671885" cy="1407180"/>
      </dsp:txXfrm>
    </dsp:sp>
    <dsp:sp modelId="{86D1E952-FF5B-4EA5-B2C7-47F3852B1848}">
      <dsp:nvSpPr>
        <dsp:cNvPr id="0" name=""/>
        <dsp:cNvSpPr/>
      </dsp:nvSpPr>
      <dsp:spPr>
        <a:xfrm>
          <a:off x="319943" y="864564"/>
          <a:ext cx="1085428" cy="1085428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CC76111-21F6-4265-BED3-2407F3F7F54C}">
      <dsp:nvSpPr>
        <dsp:cNvPr id="0" name=""/>
        <dsp:cNvSpPr/>
      </dsp:nvSpPr>
      <dsp:spPr>
        <a:xfrm>
          <a:off x="862657" y="2814853"/>
          <a:ext cx="8671885" cy="140718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bg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695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Игра </a:t>
          </a:r>
          <a:r>
            <a:rPr lang="ru-RU" sz="2000" b="1" kern="1200" dirty="0">
              <a:latin typeface="Arial" panose="020B0604020202020204" pitchFamily="34" charset="0"/>
              <a:cs typeface="Arial" panose="020B0604020202020204" pitchFamily="34" charset="0"/>
            </a:rPr>
            <a:t>«Жизнь»</a:t>
          </a: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 – клеточный автомат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с определенными правилами и свойствами, в котором человек задает начальное </a:t>
          </a:r>
          <a:r>
            <a:rPr lang="ru-RU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состояние, а затем наблюдает за развитием жизни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2657" y="2814853"/>
        <a:ext cx="8671885" cy="1407180"/>
      </dsp:txXfrm>
    </dsp:sp>
    <dsp:sp modelId="{BCBFDCAF-0BF9-4B88-BFC6-1C32D3D8AEFF}">
      <dsp:nvSpPr>
        <dsp:cNvPr id="0" name=""/>
        <dsp:cNvSpPr/>
      </dsp:nvSpPr>
      <dsp:spPr>
        <a:xfrm>
          <a:off x="270392" y="2926179"/>
          <a:ext cx="1184529" cy="118452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A26F-960E-4203-8093-7F6D3FF0D2BC}">
      <dsp:nvSpPr>
        <dsp:cNvPr id="0" name=""/>
        <dsp:cNvSpPr/>
      </dsp:nvSpPr>
      <dsp:spPr>
        <a:xfrm>
          <a:off x="5034" y="0"/>
          <a:ext cx="4842569" cy="484216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>
              <a:latin typeface="Arial" panose="020B0604020202020204" pitchFamily="34" charset="0"/>
              <a:cs typeface="Arial" panose="020B0604020202020204" pitchFamily="34" charset="0"/>
            </a:rPr>
            <a:t>Постоянные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определяются при рождении с учетом наследственности и текущих ограничений мира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34" y="0"/>
        <a:ext cx="4842569" cy="1452649"/>
      </dsp:txXfrm>
    </dsp:sp>
    <dsp:sp modelId="{CB972F37-914B-4EE5-A340-324F66B4535A}">
      <dsp:nvSpPr>
        <dsp:cNvPr id="0" name=""/>
        <dsp:cNvSpPr/>
      </dsp:nvSpPr>
      <dsp:spPr>
        <a:xfrm>
          <a:off x="489291" y="1455604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Пол </a:t>
          </a:r>
        </a:p>
      </dsp:txBody>
      <dsp:txXfrm>
        <a:off x="500904" y="1467217"/>
        <a:ext cx="3850829" cy="373273"/>
      </dsp:txXfrm>
    </dsp:sp>
    <dsp:sp modelId="{0F57374D-85E4-4A34-B9DD-0CFF9F1C574F}">
      <dsp:nvSpPr>
        <dsp:cNvPr id="0" name=""/>
        <dsp:cNvSpPr/>
      </dsp:nvSpPr>
      <dsp:spPr>
        <a:xfrm>
          <a:off x="489291" y="1913104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Цвет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904" y="1924717"/>
        <a:ext cx="3850829" cy="373273"/>
      </dsp:txXfrm>
    </dsp:sp>
    <dsp:sp modelId="{0CFB68CD-4DBE-481F-A338-D386E2A0ADAF}">
      <dsp:nvSpPr>
        <dsp:cNvPr id="0" name=""/>
        <dsp:cNvSpPr/>
      </dsp:nvSpPr>
      <dsp:spPr>
        <a:xfrm>
          <a:off x="489291" y="2370603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Период репликации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904" y="2382216"/>
        <a:ext cx="3850829" cy="373273"/>
      </dsp:txXfrm>
    </dsp:sp>
    <dsp:sp modelId="{CE0749A3-011D-4486-8521-7F3BD7CCCCF6}">
      <dsp:nvSpPr>
        <dsp:cNvPr id="0" name=""/>
        <dsp:cNvSpPr/>
      </dsp:nvSpPr>
      <dsp:spPr>
        <a:xfrm>
          <a:off x="489291" y="2828102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Максимальный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возраст</a:t>
          </a:r>
        </a:p>
      </dsp:txBody>
      <dsp:txXfrm>
        <a:off x="500904" y="2839715"/>
        <a:ext cx="3850829" cy="373273"/>
      </dsp:txXfrm>
    </dsp:sp>
    <dsp:sp modelId="{9889F706-BDAC-4DDE-B1A2-24BD095BEA08}">
      <dsp:nvSpPr>
        <dsp:cNvPr id="0" name=""/>
        <dsp:cNvSpPr/>
      </dsp:nvSpPr>
      <dsp:spPr>
        <a:xfrm>
          <a:off x="489291" y="3285602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Прямолинейность</a:t>
          </a:r>
          <a:endParaRPr lang="ru-RU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904" y="3297215"/>
        <a:ext cx="3850829" cy="373273"/>
      </dsp:txXfrm>
    </dsp:sp>
    <dsp:sp modelId="{8A48CF40-2379-4E03-989C-C6F858325B61}">
      <dsp:nvSpPr>
        <dsp:cNvPr id="0" name=""/>
        <dsp:cNvSpPr/>
      </dsp:nvSpPr>
      <dsp:spPr>
        <a:xfrm>
          <a:off x="489291" y="3743101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Мобильность (скорость) </a:t>
          </a:r>
          <a:endParaRPr lang="ru-RU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904" y="3754714"/>
        <a:ext cx="3850829" cy="373273"/>
      </dsp:txXfrm>
    </dsp:sp>
    <dsp:sp modelId="{5F5B9FFA-A5C4-4893-80B2-DC2713DE76C6}">
      <dsp:nvSpPr>
        <dsp:cNvPr id="0" name=""/>
        <dsp:cNvSpPr/>
      </dsp:nvSpPr>
      <dsp:spPr>
        <a:xfrm>
          <a:off x="489291" y="4200600"/>
          <a:ext cx="3874055" cy="39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Дальнозоркость</a:t>
          </a:r>
        </a:p>
      </dsp:txBody>
      <dsp:txXfrm>
        <a:off x="500904" y="4212213"/>
        <a:ext cx="3850829" cy="373273"/>
      </dsp:txXfrm>
    </dsp:sp>
    <dsp:sp modelId="{56D4B04D-AD4E-4F2E-96A5-E8ACC5FE8125}">
      <dsp:nvSpPr>
        <dsp:cNvPr id="0" name=""/>
        <dsp:cNvSpPr/>
      </dsp:nvSpPr>
      <dsp:spPr>
        <a:xfrm>
          <a:off x="5215830" y="0"/>
          <a:ext cx="4842569" cy="484216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>
              <a:latin typeface="Arial" panose="020B0604020202020204" pitchFamily="34" charset="0"/>
              <a:cs typeface="Arial" panose="020B0604020202020204" pitchFamily="34" charset="0"/>
            </a:rPr>
            <a:t>Изменяемые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меняются на протяжении жизни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ru-RU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15830" y="0"/>
        <a:ext cx="4842569" cy="1452649"/>
      </dsp:txXfrm>
    </dsp:sp>
    <dsp:sp modelId="{1088F913-A85C-4B2A-B7B7-544C6A947563}">
      <dsp:nvSpPr>
        <dsp:cNvPr id="0" name=""/>
        <dsp:cNvSpPr/>
      </dsp:nvSpPr>
      <dsp:spPr>
        <a:xfrm>
          <a:off x="5695053" y="1453565"/>
          <a:ext cx="3874055" cy="56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Возраст</a:t>
          </a:r>
        </a:p>
      </dsp:txBody>
      <dsp:txXfrm>
        <a:off x="5711460" y="1469972"/>
        <a:ext cx="3841241" cy="527356"/>
      </dsp:txXfrm>
    </dsp:sp>
    <dsp:sp modelId="{69707F12-639D-4BF6-AEC4-3F113F19DDA0}">
      <dsp:nvSpPr>
        <dsp:cNvPr id="0" name=""/>
        <dsp:cNvSpPr/>
      </dsp:nvSpPr>
      <dsp:spPr>
        <a:xfrm>
          <a:off x="5695053" y="2099916"/>
          <a:ext cx="3874055" cy="56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Размер</a:t>
          </a:r>
          <a:endParaRPr lang="ru-RU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11460" y="2116323"/>
        <a:ext cx="3841241" cy="527356"/>
      </dsp:txXfrm>
    </dsp:sp>
    <dsp:sp modelId="{4D1949AF-DD1C-4DF1-9A61-282E5CE712A2}">
      <dsp:nvSpPr>
        <dsp:cNvPr id="0" name=""/>
        <dsp:cNvSpPr/>
      </dsp:nvSpPr>
      <dsp:spPr>
        <a:xfrm>
          <a:off x="5695053" y="2746267"/>
          <a:ext cx="3874055" cy="56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Arial" panose="020B0604020202020204" pitchFamily="34" charset="0"/>
              <a:cs typeface="Arial" panose="020B0604020202020204" pitchFamily="34" charset="0"/>
            </a:rPr>
            <a:t>Здоровье</a:t>
          </a:r>
          <a:endParaRPr lang="ru-RU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11460" y="2762674"/>
        <a:ext cx="3841241" cy="527356"/>
      </dsp:txXfrm>
    </dsp:sp>
    <dsp:sp modelId="{F74A98CF-3EC9-402E-A5BD-C7E5CD97F46E}">
      <dsp:nvSpPr>
        <dsp:cNvPr id="0" name=""/>
        <dsp:cNvSpPr/>
      </dsp:nvSpPr>
      <dsp:spPr>
        <a:xfrm>
          <a:off x="5695053" y="3392617"/>
          <a:ext cx="3874055" cy="56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Координаты</a:t>
          </a:r>
        </a:p>
      </dsp:txBody>
      <dsp:txXfrm>
        <a:off x="5711460" y="3409024"/>
        <a:ext cx="3841241" cy="527356"/>
      </dsp:txXfrm>
    </dsp:sp>
    <dsp:sp modelId="{71693929-86D1-4BF8-A8A3-D97D26A9EBCD}">
      <dsp:nvSpPr>
        <dsp:cNvPr id="0" name=""/>
        <dsp:cNvSpPr/>
      </dsp:nvSpPr>
      <dsp:spPr>
        <a:xfrm>
          <a:off x="5695053" y="4038968"/>
          <a:ext cx="3874055" cy="56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>
              <a:latin typeface="Arial" panose="020B0604020202020204" pitchFamily="34" charset="0"/>
              <a:cs typeface="Arial" panose="020B0604020202020204" pitchFamily="34" charset="0"/>
            </a:rPr>
            <a:t>Направление движения</a:t>
          </a:r>
        </a:p>
      </dsp:txBody>
      <dsp:txXfrm>
        <a:off x="5711460" y="4055375"/>
        <a:ext cx="3841241" cy="527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6F09F4-BB69-85D9-C8BA-B103890549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B76A5-E71D-D980-8779-98FE9D35E5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57F5-565B-4368-957B-34534CA92399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37769-4A52-451A-25F1-B8719AC01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E0FA8-7588-959C-0790-824AE1D6C3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973A7-8A90-4AB6-9380-ADC16752F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0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6D59A-28D4-4472-B223-A9EADAA84136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8690C-1292-4BC4-B3C8-79385D827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7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Представление</a:t>
            </a:r>
          </a:p>
          <a:p>
            <a:r>
              <a:rPr lang="ru-RU" b="1" dirty="0"/>
              <a:t>Регламент</a:t>
            </a:r>
            <a:r>
              <a:rPr lang="ru-RU" dirty="0"/>
              <a:t>: выступление будет состоять из двух частей – презентация и демонстрация, вопросы вы сможете задать в конце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Тема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0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 у организмов вирусы тоже имеют свои особенности поведения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моей программе можно:…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как я изучаю питон….</a:t>
            </a:r>
          </a:p>
          <a:p>
            <a:r>
              <a:rPr lang="ru-RU" dirty="0"/>
              <a:t>Объем программы примерно 2000 строк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3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3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 время собственных экспериментов я наблюдал интересные сценарии: например проявление естественного отбора, сезонность вирусов, как процветают или вымирают животные или вирусы, но давайте я вам лучше это покажу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4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 можете спросить почему «Жизнь 2.0»? В 1970 году британский математик придумал игру Жизнь, которая стала очень популярной. Она представляет из себя клеточное поле каждая клетка которого либо жива либо мертва. Человек задает первоначальное состояние а потом наблюдет как развивается жизнь по определенным правилам. Эта игра </a:t>
            </a:r>
            <a:r>
              <a:rPr lang="ru-RU" b="1" dirty="0"/>
              <a:t>вдохновила</a:t>
            </a:r>
            <a:r>
              <a:rPr lang="ru-RU" dirty="0"/>
              <a:t> меня на создание моей системы с более сложными правилами. Поэтому я назвал ее Жизнь 2.0.</a:t>
            </a:r>
          </a:p>
          <a:p>
            <a:endParaRPr lang="ru-RU" dirty="0"/>
          </a:p>
          <a:p>
            <a:r>
              <a:rPr lang="ru-RU" dirty="0"/>
              <a:t>По своей сути это симулятор. Симуляция – это метод исследования при котором реальный объект заменяется упрощенной моделью. В моем случае – это мир с живыми организмами и вирусами.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3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 моего проекта Разработать программное средство для моделирования и изучения живых организмов а так же продемонстрировать основные свойства и поведение вирусов.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2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Вы все знаете, что мир еще не вышел из пандемии коронавируса, поэтому данная тема очень актуальна.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Я анализировал подобные симуляторы. Есть похожие, но их функционал сильно ограничен под определенный сценарий использования.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 моей программе очень широкий функционал и она может использоваться как в научной среде, так для повышения осведомленности общества о том как живут вирусы.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Кстати программа сделана на английском языке, чтобы расширить аудиторию пользователей.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4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моделирования мира я создал клеточное поле по которому перемещаются </a:t>
            </a:r>
            <a:r>
              <a:rPr lang="ru-RU" b="1" dirty="0"/>
              <a:t>МОДЕЛИ</a:t>
            </a:r>
            <a:r>
              <a:rPr lang="ru-RU" dirty="0"/>
              <a:t> живых организмов, которые представлены в виде эллипсов. В свою очередь внутри организмов живут </a:t>
            </a:r>
            <a:r>
              <a:rPr lang="ru-RU" b="1" dirty="0"/>
              <a:t>МОДЕЛИ</a:t>
            </a:r>
            <a:r>
              <a:rPr lang="ru-RU" dirty="0"/>
              <a:t> вирусы,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2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предусмотрено большое кол-во параметров и настроек мира. </a:t>
            </a:r>
          </a:p>
          <a:p>
            <a:r>
              <a:rPr lang="ru-RU" dirty="0"/>
              <a:t>Они влияют на ход симуляции и на жизнь организмов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(перечисляем)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5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организм имеет два типа параметров</a:t>
            </a:r>
          </a:p>
          <a:p>
            <a:pPr marL="0" indent="0">
              <a:buNone/>
            </a:pPr>
            <a:r>
              <a:rPr lang="ru-RU" b="1" u="sng" dirty="0"/>
              <a:t>Постоянные</a:t>
            </a:r>
            <a:r>
              <a:rPr lang="ru-RU" dirty="0"/>
              <a:t>, которые определяются при рождении с учетом наследственности и текущих ограничений мира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Пол</a:t>
            </a:r>
            <a:r>
              <a:rPr lang="ru-RU" dirty="0"/>
              <a:t> - влияет на то может ли организм оставлять потомков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Цвет</a:t>
            </a:r>
            <a:r>
              <a:rPr lang="ru-RU" dirty="0"/>
              <a:t> – только для визуальной идентификации (отдельно для мужских особей и для женских)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Период репликации </a:t>
            </a:r>
            <a:r>
              <a:rPr lang="ru-RU" dirty="0"/>
              <a:t>– количество циклов, через которое возможна следующая репликация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Максимальный возраст </a:t>
            </a:r>
            <a:r>
              <a:rPr lang="ru-RU" dirty="0"/>
              <a:t>– Возраст, при котором организм умирает, даже если у него достаточно здоровья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Прямолинейность</a:t>
            </a:r>
            <a:r>
              <a:rPr lang="ru-RU" dirty="0"/>
              <a:t> – влияет на то как часто организм решает изменить свое направление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Мобильность</a:t>
            </a:r>
            <a:r>
              <a:rPr lang="ru-RU" dirty="0"/>
              <a:t> (скорость) – влияет на то как часто организм решает изменить свою позицию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Дальнозоркость</a:t>
            </a:r>
            <a:r>
              <a:rPr lang="en-US" dirty="0"/>
              <a:t> – </a:t>
            </a:r>
            <a:r>
              <a:rPr lang="ru-RU" dirty="0"/>
              <a:t>расстояние, на котором организм видит еду и начинает стремиться к ней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u="sng" dirty="0"/>
              <a:t>Изменяемые</a:t>
            </a:r>
            <a:r>
              <a:rPr lang="ru-RU" dirty="0"/>
              <a:t>, которые меняются на протяжении жизни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Возраст</a:t>
            </a:r>
            <a:r>
              <a:rPr lang="ru-RU" dirty="0"/>
              <a:t> – количество прожитых циклов от момента рождения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Размер</a:t>
            </a:r>
            <a:r>
              <a:rPr lang="ru-RU" dirty="0"/>
              <a:t> – с возрастом увеличивается от минимального до максимального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Здоровье</a:t>
            </a:r>
            <a:r>
              <a:rPr lang="ru-RU" dirty="0"/>
              <a:t> – уменьшается с течением жизни и\или совершении действий (например, при передвижении или репликации) а так же увеличивается при поглощении пищи (растений или мяса - останков животных)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="1" dirty="0"/>
              <a:t>Координаты и направление движения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34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 организм имеет свой жизненный цикл.</a:t>
            </a:r>
          </a:p>
          <a:p>
            <a:r>
              <a:rPr lang="ru-RU" dirty="0"/>
              <a:t>Жизнь начинается с рождения (</a:t>
            </a:r>
            <a:r>
              <a:rPr lang="ru-RU" dirty="0" err="1"/>
              <a:t>перечис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3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Вирусы так же имеют свои параметры…</a:t>
            </a:r>
          </a:p>
          <a:p>
            <a:r>
              <a:rPr lang="ru-RU" dirty="0"/>
              <a:t>Длительность иммунитета – период неактивного состояния вируса. В это время организм не может заразиться штаммом данного вируса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8690C-1292-4BC4-B3C8-79385D827A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1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85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5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06794"/>
            <a:ext cx="10058400" cy="7580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81724"/>
            <a:ext cx="10058400" cy="4890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8B86-4952-E58E-7AA6-9F6441BA35D1}"/>
              </a:ext>
            </a:extLst>
          </p:cNvPr>
          <p:cNvSpPr/>
          <p:nvPr userDrawn="1"/>
        </p:nvSpPr>
        <p:spPr>
          <a:xfrm>
            <a:off x="984504" y="108471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7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5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4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3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5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1F7482-0B55-427F-AA41-20336976567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C4EFF0D-ACDE-499E-AEBA-776BD50CC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8954-virus-transpar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F724A-B2D3-C4F8-7AE3-491870F0F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563693"/>
            <a:ext cx="5257209" cy="3106732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Интерактивная симуляция вирусной активности в ограниченном мире живых организмов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Жизнь 2.0</a:t>
            </a:r>
            <a:endParaRPr lang="ru-RU" sz="6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2948B-0624-A309-B0BE-E50CF66D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069174"/>
            <a:ext cx="4972512" cy="151708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Илья Андреевич,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10А класс, Школа 1542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B59F72D-A3AD-B290-67A2-D2E208FBE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44"/>
          <a:stretch/>
        </p:blipFill>
        <p:spPr>
          <a:xfrm>
            <a:off x="1" y="2"/>
            <a:ext cx="6095693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Жизненный цикл Вирусов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89" y="1263062"/>
            <a:ext cx="8080567" cy="5288143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Вирус может жить только внутри организма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одном организме может жить несколько вирусов, оказывая совокупное влияние на него.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каждом цикле вирус в активном состоянии наносит урон своему носителю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Вирус заражает организм, если носитель находится на расстоянии одной клетки от него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Вирус не может заразить организм, если в нем уже находится вирус того же штамма в активном или неактивном состоянии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09B91BF-605E-D792-DD06-4346CEE0566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62920" y="1369094"/>
            <a:ext cx="3073557" cy="3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интерфейса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383" y="1268709"/>
            <a:ext cx="4840591" cy="50761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Изменять и сохранять размеры, масштаб и параметры мира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Изменять скорость симуляции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собственный штамм вируса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Заражать животных одним или несколькими штаммами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Наблюдать за статистическими показателями (линейные графики, гистограммы)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CE2B1C-B323-22CD-C8E9-2A598D2F0FC2}"/>
              </a:ext>
            </a:extLst>
          </p:cNvPr>
          <p:cNvGrpSpPr/>
          <p:nvPr/>
        </p:nvGrpSpPr>
        <p:grpSpPr>
          <a:xfrm>
            <a:off x="741990" y="1343354"/>
            <a:ext cx="6330614" cy="5076108"/>
            <a:chOff x="471402" y="1312344"/>
            <a:chExt cx="6660309" cy="52948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F01850-1427-18B5-41C6-C0988580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02" y="1312344"/>
              <a:ext cx="6660309" cy="515381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D72A0E-55E9-C384-2AD6-DAC02EB2CE1E}"/>
                </a:ext>
              </a:extLst>
            </p:cNvPr>
            <p:cNvSpPr/>
            <p:nvPr/>
          </p:nvSpPr>
          <p:spPr>
            <a:xfrm>
              <a:off x="2368754" y="1737476"/>
              <a:ext cx="4431900" cy="436782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3FA041AB-3150-B4E2-FDAD-F9D6EAB732FD}"/>
                </a:ext>
              </a:extLst>
            </p:cNvPr>
            <p:cNvSpPr/>
            <p:nvPr/>
          </p:nvSpPr>
          <p:spPr>
            <a:xfrm>
              <a:off x="5326913" y="2079213"/>
              <a:ext cx="1174720" cy="704832"/>
            </a:xfrm>
            <a:prstGeom prst="wedgeRectCallout">
              <a:avLst>
                <a:gd name="adj1" fmla="val -21496"/>
                <a:gd name="adj2" fmla="val -9920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Основное поле мира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E7D95D-978A-F63F-024A-A52B173D5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32" t="11368" r="13493" b="12467"/>
            <a:stretch/>
          </p:blipFill>
          <p:spPr bwMode="auto">
            <a:xfrm>
              <a:off x="4846346" y="4311182"/>
              <a:ext cx="1505778" cy="150577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A91C0EC6-FBCB-5719-9CC8-D092065D067E}"/>
                </a:ext>
              </a:extLst>
            </p:cNvPr>
            <p:cNvSpPr/>
            <p:nvPr/>
          </p:nvSpPr>
          <p:spPr>
            <a:xfrm>
              <a:off x="3554153" y="1897665"/>
              <a:ext cx="1324230" cy="929097"/>
            </a:xfrm>
            <a:prstGeom prst="wedgeRectCallout">
              <a:avLst>
                <a:gd name="adj1" fmla="val -102654"/>
                <a:gd name="adj2" fmla="val -9006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Панель управления миром и настройками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97408095-38CA-603C-6AF0-3DEAAF57B0A1}"/>
                </a:ext>
              </a:extLst>
            </p:cNvPr>
            <p:cNvSpPr/>
            <p:nvPr/>
          </p:nvSpPr>
          <p:spPr>
            <a:xfrm>
              <a:off x="2240602" y="2848121"/>
              <a:ext cx="1356268" cy="929097"/>
            </a:xfrm>
            <a:prstGeom prst="wedgeRectCallout">
              <a:avLst>
                <a:gd name="adj1" fmla="val -71682"/>
                <a:gd name="adj2" fmla="val -124543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Список доступных вирусов и действий с ними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CF4C2F-FF28-3083-13A9-42B3B6BAB32F}"/>
                </a:ext>
              </a:extLst>
            </p:cNvPr>
            <p:cNvSpPr/>
            <p:nvPr/>
          </p:nvSpPr>
          <p:spPr>
            <a:xfrm>
              <a:off x="489201" y="2773366"/>
              <a:ext cx="1505778" cy="34280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DB889B62-AF23-CBEE-B88F-BDDF273CA292}"/>
                </a:ext>
              </a:extLst>
            </p:cNvPr>
            <p:cNvSpPr/>
            <p:nvPr/>
          </p:nvSpPr>
          <p:spPr>
            <a:xfrm>
              <a:off x="2313898" y="5039574"/>
              <a:ext cx="1209675" cy="828675"/>
            </a:xfrm>
            <a:prstGeom prst="wedgeRectCallout">
              <a:avLst>
                <a:gd name="adj1" fmla="val -77194"/>
                <a:gd name="adj2" fmla="val -14293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Область отображения статистической информации</a:t>
              </a:r>
            </a:p>
          </p:txBody>
        </p:sp>
        <p:pic>
          <p:nvPicPr>
            <p:cNvPr id="9" name="Graphic 8" descr="Magnifying glass with solid fill">
              <a:extLst>
                <a:ext uri="{FF2B5EF4-FFF2-40B4-BE49-F238E27FC236}">
                  <a16:creationId xmlns:a16="http://schemas.microsoft.com/office/drawing/2014/main" id="{5A220F3D-DC29-A132-D724-E5F76BF4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50023" y="4044200"/>
              <a:ext cx="2563026" cy="2563026"/>
            </a:xfrm>
            <a:prstGeom prst="rect">
              <a:avLst/>
            </a:prstGeom>
          </p:spPr>
        </p:pic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FFCA3848-7EC8-AE2A-8AB3-E8CEA8039583}"/>
                </a:ext>
              </a:extLst>
            </p:cNvPr>
            <p:cNvSpPr/>
            <p:nvPr/>
          </p:nvSpPr>
          <p:spPr>
            <a:xfrm>
              <a:off x="5209441" y="2997631"/>
              <a:ext cx="1484419" cy="843663"/>
            </a:xfrm>
            <a:prstGeom prst="wedgeRectCallout">
              <a:avLst>
                <a:gd name="adj1" fmla="val -13353"/>
                <a:gd name="adj2" fmla="val 16744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Организм с активным вирусом внутри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59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22" y="1281724"/>
            <a:ext cx="7759827" cy="51000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Python 3.9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Библиотеки: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PyQt5, SQLite3, Random, Sys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реализации: классы, наследование, модули, базы данных, графический интерфейс, рисование графических примитивов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панели инструментов, строка состояний, графики, таблицы, обработка событий мыши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Объём программы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~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3757FD-D4D1-D1BF-88A9-E46E07BE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7" y="1281724"/>
            <a:ext cx="2372621" cy="24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65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 и перспективы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7" y="1281724"/>
            <a:ext cx="11429729" cy="51000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ходе работы над проектом было реализовано программное средство с графическим и интуитивно понятным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интерфейсом.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Разработанная модель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мира с организмами и вирусами имеет довольно высокий уровень абстракции и ограничений, однако потенциал, заложенный в программе, позволяет развивать его дальше. Например, добавлять разнообразие в животный мир, уточнять модель поведения организмов и вирусов, добавить моделирование мутаций вирусов и многое другое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8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и интересные наблюдения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281724"/>
            <a:ext cx="9405258" cy="51000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Маленький мир, много животных, опасный вирус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животные не выживают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Большой мир, мало животных, любой вирус. 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вирус не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выживает, большинство животных даже не заражается.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Любой мир, мало еды, опасный вирус 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вирус не выживает, т.к.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губит своих носителей и не успевает заразить соседей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100x50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клеток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300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животных,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=&gt;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ярко выраженная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сезонность заболеваемости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Неопасный вирус в любом мире, много еды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размножение до бесконечности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Стабильный мир с умеренным кол-вом еды и вирусом средней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опасности 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проявляется «плато» и сезонность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A23F9-5C70-B71B-6915-FC20FE2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40" y="1949211"/>
            <a:ext cx="2923535" cy="42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7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AF7-E19D-0F2C-129B-6127A83B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7D0B3C2-0869-6C87-D28E-F9B3F4BDA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02077"/>
              </p:ext>
            </p:extLst>
          </p:nvPr>
        </p:nvGraphicFramePr>
        <p:xfrm>
          <a:off x="472815" y="1281112"/>
          <a:ext cx="9603340" cy="492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62EE5B1-89B7-4BB1-6C59-822CA4A0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41" y="1923417"/>
            <a:ext cx="1963413" cy="196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99119-96B6-8EF6-5065-2629EB228356}"/>
              </a:ext>
            </a:extLst>
          </p:cNvPr>
          <p:cNvSpPr txBox="1"/>
          <p:nvPr/>
        </p:nvSpPr>
        <p:spPr>
          <a:xfrm>
            <a:off x="1687286" y="1483867"/>
            <a:ext cx="9782628" cy="958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программное средство для моделирования и изучения поведения живых организмов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C253892B-F177-4FAB-1CF7-47ABE3AA21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517" y="1483867"/>
            <a:ext cx="914400" cy="9144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E887D-0FA5-C175-912B-0A4C88EA6EFE}"/>
              </a:ext>
            </a:extLst>
          </p:cNvPr>
          <p:cNvGrpSpPr/>
          <p:nvPr/>
        </p:nvGrpSpPr>
        <p:grpSpPr>
          <a:xfrm>
            <a:off x="606553" y="2733869"/>
            <a:ext cx="10887640" cy="3817337"/>
            <a:chOff x="606553" y="2602211"/>
            <a:chExt cx="10887640" cy="376761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55AF5E-5EB4-150E-AFD6-F064E6F4A7C3}"/>
                </a:ext>
              </a:extLst>
            </p:cNvPr>
            <p:cNvSpPr/>
            <p:nvPr/>
          </p:nvSpPr>
          <p:spPr>
            <a:xfrm>
              <a:off x="606553" y="2602211"/>
              <a:ext cx="556328" cy="938011"/>
            </a:xfrm>
            <a:custGeom>
              <a:avLst/>
              <a:gdLst>
                <a:gd name="connsiteX0" fmla="*/ 0 w 1063866"/>
                <a:gd name="connsiteY0" fmla="*/ 0 h 556328"/>
                <a:gd name="connsiteX1" fmla="*/ 785702 w 1063866"/>
                <a:gd name="connsiteY1" fmla="*/ 0 h 556328"/>
                <a:gd name="connsiteX2" fmla="*/ 1063866 w 1063866"/>
                <a:gd name="connsiteY2" fmla="*/ 278164 h 556328"/>
                <a:gd name="connsiteX3" fmla="*/ 785702 w 1063866"/>
                <a:gd name="connsiteY3" fmla="*/ 556328 h 556328"/>
                <a:gd name="connsiteX4" fmla="*/ 0 w 1063866"/>
                <a:gd name="connsiteY4" fmla="*/ 556328 h 556328"/>
                <a:gd name="connsiteX5" fmla="*/ 278164 w 1063866"/>
                <a:gd name="connsiteY5" fmla="*/ 278164 h 556328"/>
                <a:gd name="connsiteX6" fmla="*/ 0 w 1063866"/>
                <a:gd name="connsiteY6" fmla="*/ 0 h 5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66" h="556328">
                  <a:moveTo>
                    <a:pt x="1063865" y="0"/>
                  </a:moveTo>
                  <a:lnTo>
                    <a:pt x="1063865" y="410868"/>
                  </a:lnTo>
                  <a:lnTo>
                    <a:pt x="531933" y="556328"/>
                  </a:lnTo>
                  <a:lnTo>
                    <a:pt x="1" y="410868"/>
                  </a:lnTo>
                  <a:lnTo>
                    <a:pt x="1" y="0"/>
                  </a:lnTo>
                  <a:lnTo>
                    <a:pt x="531933" y="145460"/>
                  </a:lnTo>
                  <a:lnTo>
                    <a:pt x="1063865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98485" rIns="20320" bIns="298484" numCol="1" spcCol="1270" anchor="ctr" anchorCtr="0">
              <a:noAutofit/>
            </a:bodyPr>
            <a:lstStyle/>
            <a:p>
              <a:pPr lvl="0" indent="0" algn="ctr" defTabSz="1422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479C52-3715-E2F7-9BBC-0E4F5BE9779C}"/>
                </a:ext>
              </a:extLst>
            </p:cNvPr>
            <p:cNvSpPr/>
            <p:nvPr/>
          </p:nvSpPr>
          <p:spPr>
            <a:xfrm>
              <a:off x="1278413" y="2602211"/>
              <a:ext cx="10215780" cy="815067"/>
            </a:xfrm>
            <a:custGeom>
              <a:avLst/>
              <a:gdLst>
                <a:gd name="connsiteX0" fmla="*/ 161686 w 970099"/>
                <a:gd name="connsiteY0" fmla="*/ 0 h 9635171"/>
                <a:gd name="connsiteX1" fmla="*/ 808413 w 970099"/>
                <a:gd name="connsiteY1" fmla="*/ 0 h 9635171"/>
                <a:gd name="connsiteX2" fmla="*/ 970099 w 970099"/>
                <a:gd name="connsiteY2" fmla="*/ 161686 h 9635171"/>
                <a:gd name="connsiteX3" fmla="*/ 970099 w 970099"/>
                <a:gd name="connsiteY3" fmla="*/ 9635171 h 9635171"/>
                <a:gd name="connsiteX4" fmla="*/ 970099 w 970099"/>
                <a:gd name="connsiteY4" fmla="*/ 9635171 h 9635171"/>
                <a:gd name="connsiteX5" fmla="*/ 0 w 970099"/>
                <a:gd name="connsiteY5" fmla="*/ 9635171 h 9635171"/>
                <a:gd name="connsiteX6" fmla="*/ 0 w 970099"/>
                <a:gd name="connsiteY6" fmla="*/ 9635171 h 9635171"/>
                <a:gd name="connsiteX7" fmla="*/ 0 w 970099"/>
                <a:gd name="connsiteY7" fmla="*/ 161686 h 9635171"/>
                <a:gd name="connsiteX8" fmla="*/ 161686 w 970099"/>
                <a:gd name="connsiteY8" fmla="*/ 0 h 96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099" h="9635171">
                  <a:moveTo>
                    <a:pt x="970099" y="1605893"/>
                  </a:moveTo>
                  <a:lnTo>
                    <a:pt x="970099" y="8029278"/>
                  </a:lnTo>
                  <a:cubicBezTo>
                    <a:pt x="970099" y="8916188"/>
                    <a:pt x="962811" y="9635166"/>
                    <a:pt x="953820" y="9635166"/>
                  </a:cubicBezTo>
                  <a:lnTo>
                    <a:pt x="0" y="9635166"/>
                  </a:lnTo>
                  <a:lnTo>
                    <a:pt x="0" y="9635166"/>
                  </a:lnTo>
                  <a:lnTo>
                    <a:pt x="0" y="5"/>
                  </a:lnTo>
                  <a:lnTo>
                    <a:pt x="0" y="5"/>
                  </a:lnTo>
                  <a:lnTo>
                    <a:pt x="953820" y="5"/>
                  </a:lnTo>
                  <a:cubicBezTo>
                    <a:pt x="962811" y="5"/>
                    <a:pt x="970099" y="718983"/>
                    <a:pt x="970099" y="160589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62596" rIns="62596" bIns="62596" numCol="1" spcCol="1270" anchor="ctr" anchorCtr="0">
              <a:noAutofit/>
            </a:bodyPr>
            <a:lstStyle/>
            <a:p>
              <a:pPr marL="0" lvl="1" algn="l" defTabSz="10668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Изучить предметную область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975300-6EED-6E96-5896-922C9DF5686E}"/>
                </a:ext>
              </a:extLst>
            </p:cNvPr>
            <p:cNvSpPr/>
            <p:nvPr/>
          </p:nvSpPr>
          <p:spPr>
            <a:xfrm>
              <a:off x="1278413" y="3540222"/>
              <a:ext cx="10191499" cy="815068"/>
            </a:xfrm>
            <a:custGeom>
              <a:avLst/>
              <a:gdLst>
                <a:gd name="connsiteX0" fmla="*/ 130529 w 783161"/>
                <a:gd name="connsiteY0" fmla="*/ 0 h 9635171"/>
                <a:gd name="connsiteX1" fmla="*/ 652632 w 783161"/>
                <a:gd name="connsiteY1" fmla="*/ 0 h 9635171"/>
                <a:gd name="connsiteX2" fmla="*/ 783161 w 783161"/>
                <a:gd name="connsiteY2" fmla="*/ 130529 h 9635171"/>
                <a:gd name="connsiteX3" fmla="*/ 783161 w 783161"/>
                <a:gd name="connsiteY3" fmla="*/ 9635171 h 9635171"/>
                <a:gd name="connsiteX4" fmla="*/ 783161 w 783161"/>
                <a:gd name="connsiteY4" fmla="*/ 9635171 h 9635171"/>
                <a:gd name="connsiteX5" fmla="*/ 0 w 783161"/>
                <a:gd name="connsiteY5" fmla="*/ 9635171 h 9635171"/>
                <a:gd name="connsiteX6" fmla="*/ 0 w 783161"/>
                <a:gd name="connsiteY6" fmla="*/ 9635171 h 9635171"/>
                <a:gd name="connsiteX7" fmla="*/ 0 w 783161"/>
                <a:gd name="connsiteY7" fmla="*/ 130529 h 9635171"/>
                <a:gd name="connsiteX8" fmla="*/ 130529 w 783161"/>
                <a:gd name="connsiteY8" fmla="*/ 0 h 96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161" h="9635171">
                  <a:moveTo>
                    <a:pt x="783161" y="1605893"/>
                  </a:moveTo>
                  <a:lnTo>
                    <a:pt x="783161" y="8029278"/>
                  </a:lnTo>
                  <a:cubicBezTo>
                    <a:pt x="783161" y="8916183"/>
                    <a:pt x="778411" y="9635165"/>
                    <a:pt x="772551" y="9635165"/>
                  </a:cubicBezTo>
                  <a:lnTo>
                    <a:pt x="0" y="9635165"/>
                  </a:lnTo>
                  <a:lnTo>
                    <a:pt x="0" y="9635165"/>
                  </a:lnTo>
                  <a:lnTo>
                    <a:pt x="0" y="6"/>
                  </a:lnTo>
                  <a:lnTo>
                    <a:pt x="0" y="6"/>
                  </a:lnTo>
                  <a:lnTo>
                    <a:pt x="772551" y="6"/>
                  </a:lnTo>
                  <a:cubicBezTo>
                    <a:pt x="778411" y="6"/>
                    <a:pt x="783161" y="718988"/>
                    <a:pt x="783161" y="160589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53470" rIns="53470" bIns="53472" numCol="1" spcCol="1270" anchor="ctr" anchorCtr="0">
              <a:noAutofit/>
            </a:bodyPr>
            <a:lstStyle/>
            <a:p>
              <a:pPr marL="0" lvl="1" indent="-228600" algn="l" defTabSz="10668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Изучить методы моделирования окружающего мира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88F576-D4B0-2928-DB5E-9B1C316CC967}"/>
                </a:ext>
              </a:extLst>
            </p:cNvPr>
            <p:cNvSpPr/>
            <p:nvPr/>
          </p:nvSpPr>
          <p:spPr>
            <a:xfrm>
              <a:off x="1278413" y="4478234"/>
              <a:ext cx="10191500" cy="815067"/>
            </a:xfrm>
            <a:custGeom>
              <a:avLst/>
              <a:gdLst>
                <a:gd name="connsiteX0" fmla="*/ 135847 w 815066"/>
                <a:gd name="connsiteY0" fmla="*/ 0 h 10191499"/>
                <a:gd name="connsiteX1" fmla="*/ 679219 w 815066"/>
                <a:gd name="connsiteY1" fmla="*/ 0 h 10191499"/>
                <a:gd name="connsiteX2" fmla="*/ 815066 w 815066"/>
                <a:gd name="connsiteY2" fmla="*/ 135847 h 10191499"/>
                <a:gd name="connsiteX3" fmla="*/ 815066 w 815066"/>
                <a:gd name="connsiteY3" fmla="*/ 10191499 h 10191499"/>
                <a:gd name="connsiteX4" fmla="*/ 815066 w 815066"/>
                <a:gd name="connsiteY4" fmla="*/ 10191499 h 10191499"/>
                <a:gd name="connsiteX5" fmla="*/ 0 w 815066"/>
                <a:gd name="connsiteY5" fmla="*/ 10191499 h 10191499"/>
                <a:gd name="connsiteX6" fmla="*/ 0 w 815066"/>
                <a:gd name="connsiteY6" fmla="*/ 10191499 h 10191499"/>
                <a:gd name="connsiteX7" fmla="*/ 0 w 815066"/>
                <a:gd name="connsiteY7" fmla="*/ 135847 h 10191499"/>
                <a:gd name="connsiteX8" fmla="*/ 135847 w 815066"/>
                <a:gd name="connsiteY8" fmla="*/ 0 h 1019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5066" h="10191499">
                  <a:moveTo>
                    <a:pt x="815066" y="1698621"/>
                  </a:moveTo>
                  <a:lnTo>
                    <a:pt x="815066" y="8492878"/>
                  </a:lnTo>
                  <a:cubicBezTo>
                    <a:pt x="815066" y="9430994"/>
                    <a:pt x="810202" y="10191493"/>
                    <a:pt x="804202" y="10191493"/>
                  </a:cubicBezTo>
                  <a:lnTo>
                    <a:pt x="0" y="10191493"/>
                  </a:lnTo>
                  <a:lnTo>
                    <a:pt x="0" y="10191493"/>
                  </a:lnTo>
                  <a:lnTo>
                    <a:pt x="0" y="6"/>
                  </a:lnTo>
                  <a:lnTo>
                    <a:pt x="0" y="6"/>
                  </a:lnTo>
                  <a:lnTo>
                    <a:pt x="804202" y="6"/>
                  </a:lnTo>
                  <a:cubicBezTo>
                    <a:pt x="810202" y="6"/>
                    <a:pt x="815066" y="760505"/>
                    <a:pt x="815066" y="16986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55028" rIns="55028" bIns="55029" numCol="1" spcCol="1270" anchor="ctr" anchorCtr="0">
              <a:noAutofit/>
            </a:bodyPr>
            <a:lstStyle/>
            <a:p>
              <a:pPr marL="0" lvl="1" indent="-228600" algn="l" defTabSz="10668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Разработать интерфейс и логику программного средства для моделирования 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CE13C5-3731-540F-A40D-C894FEBA867B}"/>
                </a:ext>
              </a:extLst>
            </p:cNvPr>
            <p:cNvSpPr/>
            <p:nvPr/>
          </p:nvSpPr>
          <p:spPr>
            <a:xfrm>
              <a:off x="1278413" y="5416244"/>
              <a:ext cx="10191500" cy="815067"/>
            </a:xfrm>
            <a:custGeom>
              <a:avLst/>
              <a:gdLst>
                <a:gd name="connsiteX0" fmla="*/ 149474 w 896826"/>
                <a:gd name="connsiteY0" fmla="*/ 0 h 10191499"/>
                <a:gd name="connsiteX1" fmla="*/ 747352 w 896826"/>
                <a:gd name="connsiteY1" fmla="*/ 0 h 10191499"/>
                <a:gd name="connsiteX2" fmla="*/ 896826 w 896826"/>
                <a:gd name="connsiteY2" fmla="*/ 149474 h 10191499"/>
                <a:gd name="connsiteX3" fmla="*/ 896826 w 896826"/>
                <a:gd name="connsiteY3" fmla="*/ 10191499 h 10191499"/>
                <a:gd name="connsiteX4" fmla="*/ 896826 w 896826"/>
                <a:gd name="connsiteY4" fmla="*/ 10191499 h 10191499"/>
                <a:gd name="connsiteX5" fmla="*/ 0 w 896826"/>
                <a:gd name="connsiteY5" fmla="*/ 10191499 h 10191499"/>
                <a:gd name="connsiteX6" fmla="*/ 0 w 896826"/>
                <a:gd name="connsiteY6" fmla="*/ 10191499 h 10191499"/>
                <a:gd name="connsiteX7" fmla="*/ 0 w 896826"/>
                <a:gd name="connsiteY7" fmla="*/ 149474 h 10191499"/>
                <a:gd name="connsiteX8" fmla="*/ 149474 w 896826"/>
                <a:gd name="connsiteY8" fmla="*/ 0 h 1019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826" h="10191499">
                  <a:moveTo>
                    <a:pt x="896826" y="1698621"/>
                  </a:moveTo>
                  <a:lnTo>
                    <a:pt x="896826" y="8492878"/>
                  </a:lnTo>
                  <a:cubicBezTo>
                    <a:pt x="896826" y="9430995"/>
                    <a:pt x="890937" y="10191493"/>
                    <a:pt x="883673" y="10191493"/>
                  </a:cubicBezTo>
                  <a:lnTo>
                    <a:pt x="0" y="10191493"/>
                  </a:lnTo>
                  <a:lnTo>
                    <a:pt x="0" y="10191493"/>
                  </a:lnTo>
                  <a:lnTo>
                    <a:pt x="0" y="6"/>
                  </a:lnTo>
                  <a:lnTo>
                    <a:pt x="0" y="6"/>
                  </a:lnTo>
                  <a:lnTo>
                    <a:pt x="883673" y="6"/>
                  </a:lnTo>
                  <a:cubicBezTo>
                    <a:pt x="890937" y="6"/>
                    <a:pt x="896826" y="760504"/>
                    <a:pt x="896826" y="16986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59019" rIns="59019" bIns="59020" numCol="1" spcCol="1270" anchor="ctr" anchorCtr="0">
              <a:noAutofit/>
            </a:bodyPr>
            <a:lstStyle/>
            <a:p>
              <a:pPr marL="0" lvl="1" indent="-228600" algn="l" defTabSz="10668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Наглядно продемонстрировать основные свойства вирусов и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причины их выживания и размножения, а так же способы борьбы с ними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7B132B-8AB1-87F0-126F-75AE636B5C4B}"/>
                </a:ext>
              </a:extLst>
            </p:cNvPr>
            <p:cNvSpPr/>
            <p:nvPr/>
          </p:nvSpPr>
          <p:spPr>
            <a:xfrm>
              <a:off x="606553" y="3537857"/>
              <a:ext cx="556328" cy="938011"/>
            </a:xfrm>
            <a:custGeom>
              <a:avLst/>
              <a:gdLst>
                <a:gd name="connsiteX0" fmla="*/ 0 w 1063866"/>
                <a:gd name="connsiteY0" fmla="*/ 0 h 556328"/>
                <a:gd name="connsiteX1" fmla="*/ 785702 w 1063866"/>
                <a:gd name="connsiteY1" fmla="*/ 0 h 556328"/>
                <a:gd name="connsiteX2" fmla="*/ 1063866 w 1063866"/>
                <a:gd name="connsiteY2" fmla="*/ 278164 h 556328"/>
                <a:gd name="connsiteX3" fmla="*/ 785702 w 1063866"/>
                <a:gd name="connsiteY3" fmla="*/ 556328 h 556328"/>
                <a:gd name="connsiteX4" fmla="*/ 0 w 1063866"/>
                <a:gd name="connsiteY4" fmla="*/ 556328 h 556328"/>
                <a:gd name="connsiteX5" fmla="*/ 278164 w 1063866"/>
                <a:gd name="connsiteY5" fmla="*/ 278164 h 556328"/>
                <a:gd name="connsiteX6" fmla="*/ 0 w 1063866"/>
                <a:gd name="connsiteY6" fmla="*/ 0 h 5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66" h="556328">
                  <a:moveTo>
                    <a:pt x="1063865" y="0"/>
                  </a:moveTo>
                  <a:lnTo>
                    <a:pt x="1063865" y="410868"/>
                  </a:lnTo>
                  <a:lnTo>
                    <a:pt x="531933" y="556328"/>
                  </a:lnTo>
                  <a:lnTo>
                    <a:pt x="1" y="410868"/>
                  </a:lnTo>
                  <a:lnTo>
                    <a:pt x="1" y="0"/>
                  </a:lnTo>
                  <a:lnTo>
                    <a:pt x="531933" y="145460"/>
                  </a:lnTo>
                  <a:lnTo>
                    <a:pt x="1063865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98485" rIns="20320" bIns="298484" numCol="1" spcCol="1270" anchor="ctr" anchorCtr="0">
              <a:noAutofit/>
            </a:bodyPr>
            <a:lstStyle/>
            <a:p>
              <a:pPr lvl="0" indent="0" algn="ctr" defTabSz="1422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A6BC7D-33B5-C522-8A75-37CD922A5B21}"/>
                </a:ext>
              </a:extLst>
            </p:cNvPr>
            <p:cNvSpPr/>
            <p:nvPr/>
          </p:nvSpPr>
          <p:spPr>
            <a:xfrm>
              <a:off x="606553" y="4484835"/>
              <a:ext cx="556328" cy="938011"/>
            </a:xfrm>
            <a:custGeom>
              <a:avLst/>
              <a:gdLst>
                <a:gd name="connsiteX0" fmla="*/ 0 w 1063866"/>
                <a:gd name="connsiteY0" fmla="*/ 0 h 556328"/>
                <a:gd name="connsiteX1" fmla="*/ 785702 w 1063866"/>
                <a:gd name="connsiteY1" fmla="*/ 0 h 556328"/>
                <a:gd name="connsiteX2" fmla="*/ 1063866 w 1063866"/>
                <a:gd name="connsiteY2" fmla="*/ 278164 h 556328"/>
                <a:gd name="connsiteX3" fmla="*/ 785702 w 1063866"/>
                <a:gd name="connsiteY3" fmla="*/ 556328 h 556328"/>
                <a:gd name="connsiteX4" fmla="*/ 0 w 1063866"/>
                <a:gd name="connsiteY4" fmla="*/ 556328 h 556328"/>
                <a:gd name="connsiteX5" fmla="*/ 278164 w 1063866"/>
                <a:gd name="connsiteY5" fmla="*/ 278164 h 556328"/>
                <a:gd name="connsiteX6" fmla="*/ 0 w 1063866"/>
                <a:gd name="connsiteY6" fmla="*/ 0 h 5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66" h="556328">
                  <a:moveTo>
                    <a:pt x="1063865" y="0"/>
                  </a:moveTo>
                  <a:lnTo>
                    <a:pt x="1063865" y="410868"/>
                  </a:lnTo>
                  <a:lnTo>
                    <a:pt x="531933" y="556328"/>
                  </a:lnTo>
                  <a:lnTo>
                    <a:pt x="1" y="410868"/>
                  </a:lnTo>
                  <a:lnTo>
                    <a:pt x="1" y="0"/>
                  </a:lnTo>
                  <a:lnTo>
                    <a:pt x="531933" y="145460"/>
                  </a:lnTo>
                  <a:lnTo>
                    <a:pt x="1063865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98485" rIns="20320" bIns="298484" numCol="1" spcCol="1270" anchor="ctr" anchorCtr="0">
              <a:noAutofit/>
            </a:bodyPr>
            <a:lstStyle/>
            <a:p>
              <a:pPr lvl="0" indent="0" algn="ctr" defTabSz="1422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067DE6-C2D7-7B06-712D-319024E68680}"/>
                </a:ext>
              </a:extLst>
            </p:cNvPr>
            <p:cNvSpPr/>
            <p:nvPr/>
          </p:nvSpPr>
          <p:spPr>
            <a:xfrm>
              <a:off x="606553" y="5431813"/>
              <a:ext cx="556328" cy="938011"/>
            </a:xfrm>
            <a:custGeom>
              <a:avLst/>
              <a:gdLst>
                <a:gd name="connsiteX0" fmla="*/ 0 w 1063866"/>
                <a:gd name="connsiteY0" fmla="*/ 0 h 556328"/>
                <a:gd name="connsiteX1" fmla="*/ 785702 w 1063866"/>
                <a:gd name="connsiteY1" fmla="*/ 0 h 556328"/>
                <a:gd name="connsiteX2" fmla="*/ 1063866 w 1063866"/>
                <a:gd name="connsiteY2" fmla="*/ 278164 h 556328"/>
                <a:gd name="connsiteX3" fmla="*/ 785702 w 1063866"/>
                <a:gd name="connsiteY3" fmla="*/ 556328 h 556328"/>
                <a:gd name="connsiteX4" fmla="*/ 0 w 1063866"/>
                <a:gd name="connsiteY4" fmla="*/ 556328 h 556328"/>
                <a:gd name="connsiteX5" fmla="*/ 278164 w 1063866"/>
                <a:gd name="connsiteY5" fmla="*/ 278164 h 556328"/>
                <a:gd name="connsiteX6" fmla="*/ 0 w 1063866"/>
                <a:gd name="connsiteY6" fmla="*/ 0 h 5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66" h="556328">
                  <a:moveTo>
                    <a:pt x="1063865" y="0"/>
                  </a:moveTo>
                  <a:lnTo>
                    <a:pt x="1063865" y="410868"/>
                  </a:lnTo>
                  <a:lnTo>
                    <a:pt x="531933" y="556328"/>
                  </a:lnTo>
                  <a:lnTo>
                    <a:pt x="1" y="410868"/>
                  </a:lnTo>
                  <a:lnTo>
                    <a:pt x="1" y="0"/>
                  </a:lnTo>
                  <a:lnTo>
                    <a:pt x="531933" y="145460"/>
                  </a:lnTo>
                  <a:lnTo>
                    <a:pt x="1063865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98485" rIns="20320" bIns="298484" numCol="1" spcCol="1270" anchor="ctr" anchorCtr="0">
              <a:noAutofit/>
            </a:bodyPr>
            <a:lstStyle/>
            <a:p>
              <a:pPr lvl="0" indent="0" algn="ctr" defTabSz="1422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85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Актуальность,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Новизна,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ценность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0530CE-7AD9-5893-0AAE-DDAB8571713D}"/>
              </a:ext>
            </a:extLst>
          </p:cNvPr>
          <p:cNvGrpSpPr/>
          <p:nvPr/>
        </p:nvGrpSpPr>
        <p:grpSpPr>
          <a:xfrm>
            <a:off x="565994" y="1330051"/>
            <a:ext cx="11414511" cy="4951006"/>
            <a:chOff x="1069847" y="1330051"/>
            <a:chExt cx="9728781" cy="495100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7C6C720-FEB9-2D4F-66C0-B9C08C4BFC49}"/>
                </a:ext>
              </a:extLst>
            </p:cNvPr>
            <p:cNvSpPr/>
            <p:nvPr/>
          </p:nvSpPr>
          <p:spPr>
            <a:xfrm>
              <a:off x="1069847" y="1330051"/>
              <a:ext cx="9728781" cy="1547189"/>
            </a:xfrm>
            <a:custGeom>
              <a:avLst/>
              <a:gdLst>
                <a:gd name="connsiteX0" fmla="*/ 0 w 9728781"/>
                <a:gd name="connsiteY0" fmla="*/ 154719 h 1547189"/>
                <a:gd name="connsiteX1" fmla="*/ 154719 w 9728781"/>
                <a:gd name="connsiteY1" fmla="*/ 0 h 1547189"/>
                <a:gd name="connsiteX2" fmla="*/ 9574062 w 9728781"/>
                <a:gd name="connsiteY2" fmla="*/ 0 h 1547189"/>
                <a:gd name="connsiteX3" fmla="*/ 9728781 w 9728781"/>
                <a:gd name="connsiteY3" fmla="*/ 154719 h 1547189"/>
                <a:gd name="connsiteX4" fmla="*/ 9728781 w 9728781"/>
                <a:gd name="connsiteY4" fmla="*/ 1392470 h 1547189"/>
                <a:gd name="connsiteX5" fmla="*/ 9574062 w 9728781"/>
                <a:gd name="connsiteY5" fmla="*/ 1547189 h 1547189"/>
                <a:gd name="connsiteX6" fmla="*/ 154719 w 9728781"/>
                <a:gd name="connsiteY6" fmla="*/ 1547189 h 1547189"/>
                <a:gd name="connsiteX7" fmla="*/ 0 w 9728781"/>
                <a:gd name="connsiteY7" fmla="*/ 1392470 h 1547189"/>
                <a:gd name="connsiteX8" fmla="*/ 0 w 9728781"/>
                <a:gd name="connsiteY8" fmla="*/ 154719 h 154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28781" h="1547189">
                  <a:moveTo>
                    <a:pt x="0" y="154719"/>
                  </a:moveTo>
                  <a:cubicBezTo>
                    <a:pt x="0" y="69270"/>
                    <a:pt x="69270" y="0"/>
                    <a:pt x="154719" y="0"/>
                  </a:cubicBezTo>
                  <a:lnTo>
                    <a:pt x="9574062" y="0"/>
                  </a:lnTo>
                  <a:cubicBezTo>
                    <a:pt x="9659511" y="0"/>
                    <a:pt x="9728781" y="69270"/>
                    <a:pt x="9728781" y="154719"/>
                  </a:cubicBezTo>
                  <a:lnTo>
                    <a:pt x="9728781" y="1392470"/>
                  </a:lnTo>
                  <a:cubicBezTo>
                    <a:pt x="9728781" y="1477919"/>
                    <a:pt x="9659511" y="1547189"/>
                    <a:pt x="9574062" y="1547189"/>
                  </a:cubicBezTo>
                  <a:lnTo>
                    <a:pt x="154719" y="1547189"/>
                  </a:lnTo>
                  <a:cubicBezTo>
                    <a:pt x="69270" y="1547189"/>
                    <a:pt x="0" y="1477919"/>
                    <a:pt x="0" y="1392470"/>
                  </a:cubicBezTo>
                  <a:lnTo>
                    <a:pt x="0" y="154719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872000" tIns="91440" rIns="91441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Актуальность</a:t>
              </a: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темы обусловлена высокой заинтересованностью общества на фоне пандемии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COVID-19 </a:t>
              </a: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и иных штаммов вирусов. </a:t>
              </a:r>
            </a:p>
          </p:txBody>
        </p:sp>
        <p:sp>
          <p:nvSpPr>
            <p:cNvPr id="11" name="Rectangle: Rounded Corners 10" descr="Head with gears with solid fill">
              <a:extLst>
                <a:ext uri="{FF2B5EF4-FFF2-40B4-BE49-F238E27FC236}">
                  <a16:creationId xmlns:a16="http://schemas.microsoft.com/office/drawing/2014/main" id="{BB194FD5-EC1B-03DF-BFC3-703417336F71}"/>
                </a:ext>
              </a:extLst>
            </p:cNvPr>
            <p:cNvSpPr/>
            <p:nvPr/>
          </p:nvSpPr>
          <p:spPr>
            <a:xfrm>
              <a:off x="1304905" y="1484770"/>
              <a:ext cx="1114333" cy="12377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9CB940-97AC-FA55-521D-9C88FA03C46A}"/>
                </a:ext>
              </a:extLst>
            </p:cNvPr>
            <p:cNvSpPr/>
            <p:nvPr/>
          </p:nvSpPr>
          <p:spPr>
            <a:xfrm>
              <a:off x="1069847" y="3031960"/>
              <a:ext cx="9728781" cy="1547189"/>
            </a:xfrm>
            <a:custGeom>
              <a:avLst/>
              <a:gdLst>
                <a:gd name="connsiteX0" fmla="*/ 0 w 9728781"/>
                <a:gd name="connsiteY0" fmla="*/ 154719 h 1547189"/>
                <a:gd name="connsiteX1" fmla="*/ 154719 w 9728781"/>
                <a:gd name="connsiteY1" fmla="*/ 0 h 1547189"/>
                <a:gd name="connsiteX2" fmla="*/ 9574062 w 9728781"/>
                <a:gd name="connsiteY2" fmla="*/ 0 h 1547189"/>
                <a:gd name="connsiteX3" fmla="*/ 9728781 w 9728781"/>
                <a:gd name="connsiteY3" fmla="*/ 154719 h 1547189"/>
                <a:gd name="connsiteX4" fmla="*/ 9728781 w 9728781"/>
                <a:gd name="connsiteY4" fmla="*/ 1392470 h 1547189"/>
                <a:gd name="connsiteX5" fmla="*/ 9574062 w 9728781"/>
                <a:gd name="connsiteY5" fmla="*/ 1547189 h 1547189"/>
                <a:gd name="connsiteX6" fmla="*/ 154719 w 9728781"/>
                <a:gd name="connsiteY6" fmla="*/ 1547189 h 1547189"/>
                <a:gd name="connsiteX7" fmla="*/ 0 w 9728781"/>
                <a:gd name="connsiteY7" fmla="*/ 1392470 h 1547189"/>
                <a:gd name="connsiteX8" fmla="*/ 0 w 9728781"/>
                <a:gd name="connsiteY8" fmla="*/ 154719 h 154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28781" h="1547189">
                  <a:moveTo>
                    <a:pt x="0" y="154719"/>
                  </a:moveTo>
                  <a:cubicBezTo>
                    <a:pt x="0" y="69270"/>
                    <a:pt x="69270" y="0"/>
                    <a:pt x="154719" y="0"/>
                  </a:cubicBezTo>
                  <a:lnTo>
                    <a:pt x="9574062" y="0"/>
                  </a:lnTo>
                  <a:cubicBezTo>
                    <a:pt x="9659511" y="0"/>
                    <a:pt x="9728781" y="69270"/>
                    <a:pt x="9728781" y="154719"/>
                  </a:cubicBezTo>
                  <a:lnTo>
                    <a:pt x="9728781" y="1392470"/>
                  </a:lnTo>
                  <a:cubicBezTo>
                    <a:pt x="9728781" y="1477919"/>
                    <a:pt x="9659511" y="1547189"/>
                    <a:pt x="9574062" y="1547189"/>
                  </a:cubicBezTo>
                  <a:lnTo>
                    <a:pt x="154719" y="1547189"/>
                  </a:lnTo>
                  <a:cubicBezTo>
                    <a:pt x="69270" y="1547189"/>
                    <a:pt x="0" y="1477919"/>
                    <a:pt x="0" y="1392470"/>
                  </a:cubicBezTo>
                  <a:lnTo>
                    <a:pt x="0" y="154719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872000" tIns="91440" rIns="91441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Новизна</a:t>
              </a: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заключается в широких возможностях по настройке параметров мира, организмов, вирусов а так же наличии интерактивной визуализации. </a:t>
              </a:r>
            </a:p>
          </p:txBody>
        </p:sp>
        <p:sp>
          <p:nvSpPr>
            <p:cNvPr id="13" name="Rectangle: Rounded Corners 12" descr="Blockchain with solid fill">
              <a:extLst>
                <a:ext uri="{FF2B5EF4-FFF2-40B4-BE49-F238E27FC236}">
                  <a16:creationId xmlns:a16="http://schemas.microsoft.com/office/drawing/2014/main" id="{64A71469-86CA-1554-0F84-E646FD635451}"/>
                </a:ext>
              </a:extLst>
            </p:cNvPr>
            <p:cNvSpPr/>
            <p:nvPr/>
          </p:nvSpPr>
          <p:spPr>
            <a:xfrm>
              <a:off x="1291352" y="3186678"/>
              <a:ext cx="1136106" cy="12377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A36B80A-33AF-CD45-6277-491FDF2AFE5C}"/>
                </a:ext>
              </a:extLst>
            </p:cNvPr>
            <p:cNvSpPr/>
            <p:nvPr/>
          </p:nvSpPr>
          <p:spPr>
            <a:xfrm>
              <a:off x="1069847" y="4733868"/>
              <a:ext cx="9728781" cy="1547189"/>
            </a:xfrm>
            <a:custGeom>
              <a:avLst/>
              <a:gdLst>
                <a:gd name="connsiteX0" fmla="*/ 0 w 9728781"/>
                <a:gd name="connsiteY0" fmla="*/ 154719 h 1547189"/>
                <a:gd name="connsiteX1" fmla="*/ 154719 w 9728781"/>
                <a:gd name="connsiteY1" fmla="*/ 0 h 1547189"/>
                <a:gd name="connsiteX2" fmla="*/ 9574062 w 9728781"/>
                <a:gd name="connsiteY2" fmla="*/ 0 h 1547189"/>
                <a:gd name="connsiteX3" fmla="*/ 9728781 w 9728781"/>
                <a:gd name="connsiteY3" fmla="*/ 154719 h 1547189"/>
                <a:gd name="connsiteX4" fmla="*/ 9728781 w 9728781"/>
                <a:gd name="connsiteY4" fmla="*/ 1392470 h 1547189"/>
                <a:gd name="connsiteX5" fmla="*/ 9574062 w 9728781"/>
                <a:gd name="connsiteY5" fmla="*/ 1547189 h 1547189"/>
                <a:gd name="connsiteX6" fmla="*/ 154719 w 9728781"/>
                <a:gd name="connsiteY6" fmla="*/ 1547189 h 1547189"/>
                <a:gd name="connsiteX7" fmla="*/ 0 w 9728781"/>
                <a:gd name="connsiteY7" fmla="*/ 1392470 h 1547189"/>
                <a:gd name="connsiteX8" fmla="*/ 0 w 9728781"/>
                <a:gd name="connsiteY8" fmla="*/ 154719 h 154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28781" h="1547189">
                  <a:moveTo>
                    <a:pt x="0" y="154719"/>
                  </a:moveTo>
                  <a:cubicBezTo>
                    <a:pt x="0" y="69270"/>
                    <a:pt x="69270" y="0"/>
                    <a:pt x="154719" y="0"/>
                  </a:cubicBezTo>
                  <a:lnTo>
                    <a:pt x="9574062" y="0"/>
                  </a:lnTo>
                  <a:cubicBezTo>
                    <a:pt x="9659511" y="0"/>
                    <a:pt x="9728781" y="69270"/>
                    <a:pt x="9728781" y="154719"/>
                  </a:cubicBezTo>
                  <a:lnTo>
                    <a:pt x="9728781" y="1392470"/>
                  </a:lnTo>
                  <a:cubicBezTo>
                    <a:pt x="9728781" y="1477919"/>
                    <a:pt x="9659511" y="1547189"/>
                    <a:pt x="9574062" y="1547189"/>
                  </a:cubicBezTo>
                  <a:lnTo>
                    <a:pt x="154719" y="1547189"/>
                  </a:lnTo>
                  <a:cubicBezTo>
                    <a:pt x="69270" y="1547189"/>
                    <a:pt x="0" y="1477919"/>
                    <a:pt x="0" y="1392470"/>
                  </a:cubicBezTo>
                  <a:lnTo>
                    <a:pt x="0" y="154719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872000" tIns="91440" rIns="91441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Программное средство может </a:t>
              </a: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применяться</a:t>
              </a: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как в научной среде для изучения влияния различных свойств изучаемых объектов на популяцию, так и в демонстрационных целях для повышения осведомленности общества</a:t>
              </a:r>
            </a:p>
          </p:txBody>
        </p:sp>
        <p:sp>
          <p:nvSpPr>
            <p:cNvPr id="25" name="Rectangle: Rounded Corners 24" descr="Blueprint with solid fill">
              <a:extLst>
                <a:ext uri="{FF2B5EF4-FFF2-40B4-BE49-F238E27FC236}">
                  <a16:creationId xmlns:a16="http://schemas.microsoft.com/office/drawing/2014/main" id="{829A6A13-CDCA-A4D2-B961-FFD3DD966CA1}"/>
                </a:ext>
              </a:extLst>
            </p:cNvPr>
            <p:cNvSpPr/>
            <p:nvPr/>
          </p:nvSpPr>
          <p:spPr>
            <a:xfrm>
              <a:off x="1291352" y="4888587"/>
              <a:ext cx="1168766" cy="12377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</p:grpSp>
      <p:pic>
        <p:nvPicPr>
          <p:cNvPr id="28" name="Graphic 27" descr="Head with gears outline">
            <a:extLst>
              <a:ext uri="{FF2B5EF4-FFF2-40B4-BE49-F238E27FC236}">
                <a16:creationId xmlns:a16="http://schemas.microsoft.com/office/drawing/2014/main" id="{8A3015E4-433A-8CF6-6E00-5CD54604A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206" y="1535490"/>
            <a:ext cx="1136309" cy="1136309"/>
          </a:xfrm>
          <a:prstGeom prst="rect">
            <a:avLst/>
          </a:prstGeom>
        </p:spPr>
      </p:pic>
      <p:pic>
        <p:nvPicPr>
          <p:cNvPr id="30" name="Graphic 29" descr="Blockchain with solid fill">
            <a:extLst>
              <a:ext uri="{FF2B5EF4-FFF2-40B4-BE49-F238E27FC236}">
                <a16:creationId xmlns:a16="http://schemas.microsoft.com/office/drawing/2014/main" id="{C71551C4-BF8D-E232-B153-9F64680E90D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160" y="3321072"/>
            <a:ext cx="914400" cy="914400"/>
          </a:xfrm>
          <a:prstGeom prst="rect">
            <a:avLst/>
          </a:prstGeom>
        </p:spPr>
      </p:pic>
      <p:pic>
        <p:nvPicPr>
          <p:cNvPr id="32" name="Graphic 31" descr="Blueprint with solid fill">
            <a:extLst>
              <a:ext uri="{FF2B5EF4-FFF2-40B4-BE49-F238E27FC236}">
                <a16:creationId xmlns:a16="http://schemas.microsoft.com/office/drawing/2014/main" id="{2659046A-4B4A-55E7-6241-A4B8C6CF4CA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160" y="49868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Объекты моделирования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6D2BD17-1A15-7E8E-9643-A79BBDF8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82" y="1231641"/>
            <a:ext cx="8018042" cy="5086001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представляет из себя ограниченное (дискретное) пространство в виде клеток, каждая из которых может содержать один организм (животное) или растение (еда для животных)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Царства живой природы: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(организмы) – визуально представлены в виде эллипсов различного цвета и размера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Вирусы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визуально представлены в виде эллипсов внутри животного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Растения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визуально представлены в виде квадратов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AB1E88-4419-91CE-E114-D1C1598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4" y="1483765"/>
            <a:ext cx="2431933" cy="3947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92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 мира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2" y="1281724"/>
            <a:ext cx="7660689" cy="48904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 мира влияют на ход жизни, а так же задают ограничения для жизненного цикла и поведения  животных.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Размер мира (Ширина и высота в клетках)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симуляции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Кол-во доступной еды в мире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Границы для кол-ва энергии в каждом кусочке еды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Цвета мужских и женских особей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Гендерный баланс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 для параметров животных в виде минимального и максимального значения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55EAD-4564-E150-6BB0-3BBF47B7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672" y="1281724"/>
            <a:ext cx="3445423" cy="4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 организмов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66DC6-3342-66D0-0515-8E6F1011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0727"/>
            <a:ext cx="10058400" cy="497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7CEF3D-9939-830F-0110-298ED713D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169835"/>
              </p:ext>
            </p:extLst>
          </p:nvPr>
        </p:nvGraphicFramePr>
        <p:xfrm>
          <a:off x="1063751" y="1330036"/>
          <a:ext cx="10058400" cy="484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4CC6FD-8FFB-FDEA-C7B5-4F72CDAC7714}"/>
              </a:ext>
            </a:extLst>
          </p:cNvPr>
          <p:cNvSpPr/>
          <p:nvPr/>
        </p:nvSpPr>
        <p:spPr>
          <a:xfrm>
            <a:off x="513183" y="1279313"/>
            <a:ext cx="4521871" cy="2396631"/>
          </a:xfrm>
          <a:custGeom>
            <a:avLst/>
            <a:gdLst>
              <a:gd name="connsiteX0" fmla="*/ 0 w 5095904"/>
              <a:gd name="connsiteY0" fmla="*/ 156515 h 1565147"/>
              <a:gd name="connsiteX1" fmla="*/ 156515 w 5095904"/>
              <a:gd name="connsiteY1" fmla="*/ 0 h 1565147"/>
              <a:gd name="connsiteX2" fmla="*/ 4939389 w 5095904"/>
              <a:gd name="connsiteY2" fmla="*/ 0 h 1565147"/>
              <a:gd name="connsiteX3" fmla="*/ 5095904 w 5095904"/>
              <a:gd name="connsiteY3" fmla="*/ 156515 h 1565147"/>
              <a:gd name="connsiteX4" fmla="*/ 5095904 w 5095904"/>
              <a:gd name="connsiteY4" fmla="*/ 1408632 h 1565147"/>
              <a:gd name="connsiteX5" fmla="*/ 4939389 w 5095904"/>
              <a:gd name="connsiteY5" fmla="*/ 1565147 h 1565147"/>
              <a:gd name="connsiteX6" fmla="*/ 156515 w 5095904"/>
              <a:gd name="connsiteY6" fmla="*/ 1565147 h 1565147"/>
              <a:gd name="connsiteX7" fmla="*/ 0 w 5095904"/>
              <a:gd name="connsiteY7" fmla="*/ 1408632 h 1565147"/>
              <a:gd name="connsiteX8" fmla="*/ 0 w 5095904"/>
              <a:gd name="connsiteY8" fmla="*/ 156515 h 156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904" h="1565147">
                <a:moveTo>
                  <a:pt x="0" y="156515"/>
                </a:moveTo>
                <a:cubicBezTo>
                  <a:pt x="0" y="70074"/>
                  <a:pt x="70074" y="0"/>
                  <a:pt x="156515" y="0"/>
                </a:cubicBezTo>
                <a:lnTo>
                  <a:pt x="4939389" y="0"/>
                </a:lnTo>
                <a:cubicBezTo>
                  <a:pt x="5025830" y="0"/>
                  <a:pt x="5095904" y="70074"/>
                  <a:pt x="5095904" y="156515"/>
                </a:cubicBezTo>
                <a:lnTo>
                  <a:pt x="5095904" y="1408632"/>
                </a:lnTo>
                <a:cubicBezTo>
                  <a:pt x="5095904" y="1495073"/>
                  <a:pt x="5025830" y="1565147"/>
                  <a:pt x="4939389" y="1565147"/>
                </a:cubicBezTo>
                <a:lnTo>
                  <a:pt x="156515" y="1565147"/>
                </a:lnTo>
                <a:cubicBezTo>
                  <a:pt x="70074" y="1565147"/>
                  <a:pt x="0" y="1495073"/>
                  <a:pt x="0" y="1408632"/>
                </a:cubicBezTo>
                <a:lnTo>
                  <a:pt x="0" y="1565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102961" rIns="648000" bIns="494248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Организм умирает по достижению максимального возраста или когда заканчивается энергия.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После смерти остаются останки в виде еды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ru-RU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CA611C-2329-65C1-A5CA-D527EA9B1D60}"/>
              </a:ext>
            </a:extLst>
          </p:cNvPr>
          <p:cNvSpPr/>
          <p:nvPr/>
        </p:nvSpPr>
        <p:spPr>
          <a:xfrm>
            <a:off x="513184" y="3789492"/>
            <a:ext cx="4521871" cy="2396631"/>
          </a:xfrm>
          <a:custGeom>
            <a:avLst/>
            <a:gdLst>
              <a:gd name="connsiteX0" fmla="*/ 0 w 5095904"/>
              <a:gd name="connsiteY0" fmla="*/ 156515 h 1565147"/>
              <a:gd name="connsiteX1" fmla="*/ 156515 w 5095904"/>
              <a:gd name="connsiteY1" fmla="*/ 0 h 1565147"/>
              <a:gd name="connsiteX2" fmla="*/ 4939389 w 5095904"/>
              <a:gd name="connsiteY2" fmla="*/ 0 h 1565147"/>
              <a:gd name="connsiteX3" fmla="*/ 5095904 w 5095904"/>
              <a:gd name="connsiteY3" fmla="*/ 156515 h 1565147"/>
              <a:gd name="connsiteX4" fmla="*/ 5095904 w 5095904"/>
              <a:gd name="connsiteY4" fmla="*/ 1408632 h 1565147"/>
              <a:gd name="connsiteX5" fmla="*/ 4939389 w 5095904"/>
              <a:gd name="connsiteY5" fmla="*/ 1565147 h 1565147"/>
              <a:gd name="connsiteX6" fmla="*/ 156515 w 5095904"/>
              <a:gd name="connsiteY6" fmla="*/ 1565147 h 1565147"/>
              <a:gd name="connsiteX7" fmla="*/ 0 w 5095904"/>
              <a:gd name="connsiteY7" fmla="*/ 1408632 h 1565147"/>
              <a:gd name="connsiteX8" fmla="*/ 0 w 5095904"/>
              <a:gd name="connsiteY8" fmla="*/ 156515 h 156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904" h="1565147">
                <a:moveTo>
                  <a:pt x="0" y="156515"/>
                </a:moveTo>
                <a:cubicBezTo>
                  <a:pt x="0" y="70074"/>
                  <a:pt x="70074" y="0"/>
                  <a:pt x="156515" y="0"/>
                </a:cubicBezTo>
                <a:lnTo>
                  <a:pt x="4939389" y="0"/>
                </a:lnTo>
                <a:cubicBezTo>
                  <a:pt x="5025830" y="0"/>
                  <a:pt x="5095904" y="70074"/>
                  <a:pt x="5095904" y="156515"/>
                </a:cubicBezTo>
                <a:lnTo>
                  <a:pt x="5095904" y="1408632"/>
                </a:lnTo>
                <a:cubicBezTo>
                  <a:pt x="5095904" y="1495073"/>
                  <a:pt x="5025830" y="1565147"/>
                  <a:pt x="4939389" y="1565147"/>
                </a:cubicBezTo>
                <a:lnTo>
                  <a:pt x="156515" y="1565147"/>
                </a:lnTo>
                <a:cubicBezTo>
                  <a:pt x="70074" y="1565147"/>
                  <a:pt x="0" y="1495073"/>
                  <a:pt x="0" y="1408632"/>
                </a:cubicBezTo>
                <a:lnTo>
                  <a:pt x="0" y="1565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102961" rIns="648000" bIns="494248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периода репликации женские особи оставляют потомство, если есть здоровье (энергия) и нет активных вирусов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Размер увеличивается по мере взросления</a:t>
            </a:r>
            <a:endParaRPr lang="ru-RU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FDE635-704D-324D-297F-EA68820336E2}"/>
              </a:ext>
            </a:extLst>
          </p:cNvPr>
          <p:cNvSpPr/>
          <p:nvPr/>
        </p:nvSpPr>
        <p:spPr>
          <a:xfrm>
            <a:off x="7137917" y="3789492"/>
            <a:ext cx="4674638" cy="2396631"/>
          </a:xfrm>
          <a:custGeom>
            <a:avLst/>
            <a:gdLst>
              <a:gd name="connsiteX0" fmla="*/ 0 w 5095904"/>
              <a:gd name="connsiteY0" fmla="*/ 156515 h 1565147"/>
              <a:gd name="connsiteX1" fmla="*/ 156515 w 5095904"/>
              <a:gd name="connsiteY1" fmla="*/ 0 h 1565147"/>
              <a:gd name="connsiteX2" fmla="*/ 4939389 w 5095904"/>
              <a:gd name="connsiteY2" fmla="*/ 0 h 1565147"/>
              <a:gd name="connsiteX3" fmla="*/ 5095904 w 5095904"/>
              <a:gd name="connsiteY3" fmla="*/ 156515 h 1565147"/>
              <a:gd name="connsiteX4" fmla="*/ 5095904 w 5095904"/>
              <a:gd name="connsiteY4" fmla="*/ 1408632 h 1565147"/>
              <a:gd name="connsiteX5" fmla="*/ 4939389 w 5095904"/>
              <a:gd name="connsiteY5" fmla="*/ 1565147 h 1565147"/>
              <a:gd name="connsiteX6" fmla="*/ 156515 w 5095904"/>
              <a:gd name="connsiteY6" fmla="*/ 1565147 h 1565147"/>
              <a:gd name="connsiteX7" fmla="*/ 0 w 5095904"/>
              <a:gd name="connsiteY7" fmla="*/ 1408632 h 1565147"/>
              <a:gd name="connsiteX8" fmla="*/ 0 w 5095904"/>
              <a:gd name="connsiteY8" fmla="*/ 156515 h 156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904" h="1565147">
                <a:moveTo>
                  <a:pt x="0" y="156515"/>
                </a:moveTo>
                <a:cubicBezTo>
                  <a:pt x="0" y="70074"/>
                  <a:pt x="70074" y="0"/>
                  <a:pt x="156515" y="0"/>
                </a:cubicBezTo>
                <a:lnTo>
                  <a:pt x="4939389" y="0"/>
                </a:lnTo>
                <a:cubicBezTo>
                  <a:pt x="5025830" y="0"/>
                  <a:pt x="5095904" y="70074"/>
                  <a:pt x="5095904" y="156515"/>
                </a:cubicBezTo>
                <a:lnTo>
                  <a:pt x="5095904" y="1408632"/>
                </a:lnTo>
                <a:cubicBezTo>
                  <a:pt x="5095904" y="1495073"/>
                  <a:pt x="5025830" y="1565147"/>
                  <a:pt x="4939389" y="1565147"/>
                </a:cubicBezTo>
                <a:lnTo>
                  <a:pt x="156515" y="1565147"/>
                </a:lnTo>
                <a:cubicBezTo>
                  <a:pt x="70074" y="1565147"/>
                  <a:pt x="0" y="1495073"/>
                  <a:pt x="0" y="1408632"/>
                </a:cubicBezTo>
                <a:lnTo>
                  <a:pt x="0" y="1565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4000" tIns="102961" rIns="102961" bIns="494248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Каждый организм решает сам, куда и с какой скоростью двигаться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При движении расходуется энергия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Энергию можно пополнять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поглощая еду (растения)</a:t>
            </a:r>
            <a:endParaRPr lang="ru-RU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ru-RU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Жизненный цикл организма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CF47D5-1DBE-3875-B5BA-26070FD1F5B2}"/>
              </a:ext>
            </a:extLst>
          </p:cNvPr>
          <p:cNvGrpSpPr/>
          <p:nvPr/>
        </p:nvGrpSpPr>
        <p:grpSpPr>
          <a:xfrm>
            <a:off x="4151602" y="1281113"/>
            <a:ext cx="7660953" cy="4393114"/>
            <a:chOff x="4151602" y="1281113"/>
            <a:chExt cx="7660953" cy="43931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395223-F28F-3CD6-D90A-FB0E498C3966}"/>
                </a:ext>
              </a:extLst>
            </p:cNvPr>
            <p:cNvSpPr/>
            <p:nvPr/>
          </p:nvSpPr>
          <p:spPr>
            <a:xfrm>
              <a:off x="7137917" y="1281113"/>
              <a:ext cx="4674638" cy="2396631"/>
            </a:xfrm>
            <a:custGeom>
              <a:avLst/>
              <a:gdLst>
                <a:gd name="connsiteX0" fmla="*/ 0 w 5095904"/>
                <a:gd name="connsiteY0" fmla="*/ 156515 h 1565147"/>
                <a:gd name="connsiteX1" fmla="*/ 156515 w 5095904"/>
                <a:gd name="connsiteY1" fmla="*/ 0 h 1565147"/>
                <a:gd name="connsiteX2" fmla="*/ 4939389 w 5095904"/>
                <a:gd name="connsiteY2" fmla="*/ 0 h 1565147"/>
                <a:gd name="connsiteX3" fmla="*/ 5095904 w 5095904"/>
                <a:gd name="connsiteY3" fmla="*/ 156515 h 1565147"/>
                <a:gd name="connsiteX4" fmla="*/ 5095904 w 5095904"/>
                <a:gd name="connsiteY4" fmla="*/ 1408632 h 1565147"/>
                <a:gd name="connsiteX5" fmla="*/ 4939389 w 5095904"/>
                <a:gd name="connsiteY5" fmla="*/ 1565147 h 1565147"/>
                <a:gd name="connsiteX6" fmla="*/ 156515 w 5095904"/>
                <a:gd name="connsiteY6" fmla="*/ 1565147 h 1565147"/>
                <a:gd name="connsiteX7" fmla="*/ 0 w 5095904"/>
                <a:gd name="connsiteY7" fmla="*/ 1408632 h 1565147"/>
                <a:gd name="connsiteX8" fmla="*/ 0 w 5095904"/>
                <a:gd name="connsiteY8" fmla="*/ 156515 h 156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5904" h="1565147">
                  <a:moveTo>
                    <a:pt x="0" y="156515"/>
                  </a:moveTo>
                  <a:cubicBezTo>
                    <a:pt x="0" y="70074"/>
                    <a:pt x="70074" y="0"/>
                    <a:pt x="156515" y="0"/>
                  </a:cubicBezTo>
                  <a:lnTo>
                    <a:pt x="4939389" y="0"/>
                  </a:lnTo>
                  <a:cubicBezTo>
                    <a:pt x="5025830" y="0"/>
                    <a:pt x="5095904" y="70074"/>
                    <a:pt x="5095904" y="156515"/>
                  </a:cubicBezTo>
                  <a:lnTo>
                    <a:pt x="5095904" y="1408632"/>
                  </a:lnTo>
                  <a:cubicBezTo>
                    <a:pt x="5095904" y="1495073"/>
                    <a:pt x="5025830" y="1565147"/>
                    <a:pt x="4939389" y="1565147"/>
                  </a:cubicBezTo>
                  <a:lnTo>
                    <a:pt x="156515" y="1565147"/>
                  </a:lnTo>
                  <a:cubicBezTo>
                    <a:pt x="70074" y="1565147"/>
                    <a:pt x="0" y="1495073"/>
                    <a:pt x="0" y="1408632"/>
                  </a:cubicBezTo>
                  <a:lnTo>
                    <a:pt x="0" y="15651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4000" tIns="102961" rIns="102961" bIns="49424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Наследует признаки родителя с учетом изменчивости и ограничений мира.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ru-RU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Пол выбирается случайно с учетом гендерного баланса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4FA49C-DD78-3C95-93CD-0516B70A1ECA}"/>
                </a:ext>
              </a:extLst>
            </p:cNvPr>
            <p:cNvSpPr/>
            <p:nvPr/>
          </p:nvSpPr>
          <p:spPr>
            <a:xfrm>
              <a:off x="4176977" y="1804458"/>
              <a:ext cx="1873286" cy="1873286"/>
            </a:xfrm>
            <a:custGeom>
              <a:avLst/>
              <a:gdLst>
                <a:gd name="connsiteX0" fmla="*/ 0 w 2117840"/>
                <a:gd name="connsiteY0" fmla="*/ 2117840 h 2117840"/>
                <a:gd name="connsiteX1" fmla="*/ 2117840 w 2117840"/>
                <a:gd name="connsiteY1" fmla="*/ 0 h 2117840"/>
                <a:gd name="connsiteX2" fmla="*/ 2117840 w 2117840"/>
                <a:gd name="connsiteY2" fmla="*/ 2117840 h 2117840"/>
                <a:gd name="connsiteX3" fmla="*/ 0 w 2117840"/>
                <a:gd name="connsiteY3" fmla="*/ 2117840 h 211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840" h="2117840">
                  <a:moveTo>
                    <a:pt x="0" y="2117840"/>
                  </a:moveTo>
                  <a:cubicBezTo>
                    <a:pt x="0" y="948189"/>
                    <a:pt x="948189" y="0"/>
                    <a:pt x="2117840" y="0"/>
                  </a:cubicBezTo>
                  <a:lnTo>
                    <a:pt x="2117840" y="2117840"/>
                  </a:lnTo>
                  <a:lnTo>
                    <a:pt x="0" y="2117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6000" tIns="762541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86CD398-D20A-AD4B-1BAA-540A63B58537}"/>
                </a:ext>
              </a:extLst>
            </p:cNvPr>
            <p:cNvSpPr/>
            <p:nvPr/>
          </p:nvSpPr>
          <p:spPr>
            <a:xfrm>
              <a:off x="6156000" y="1804458"/>
              <a:ext cx="1873286" cy="1873286"/>
            </a:xfrm>
            <a:custGeom>
              <a:avLst/>
              <a:gdLst>
                <a:gd name="connsiteX0" fmla="*/ 0 w 2117840"/>
                <a:gd name="connsiteY0" fmla="*/ 2117840 h 2117840"/>
                <a:gd name="connsiteX1" fmla="*/ 2117840 w 2117840"/>
                <a:gd name="connsiteY1" fmla="*/ 0 h 2117840"/>
                <a:gd name="connsiteX2" fmla="*/ 2117840 w 2117840"/>
                <a:gd name="connsiteY2" fmla="*/ 2117840 h 2117840"/>
                <a:gd name="connsiteX3" fmla="*/ 0 w 2117840"/>
                <a:gd name="connsiteY3" fmla="*/ 2117840 h 211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840" h="2117840">
                  <a:moveTo>
                    <a:pt x="0" y="0"/>
                  </a:moveTo>
                  <a:cubicBezTo>
                    <a:pt x="1169651" y="0"/>
                    <a:pt x="2117840" y="948189"/>
                    <a:pt x="2117840" y="2117840"/>
                  </a:cubicBezTo>
                  <a:lnTo>
                    <a:pt x="0" y="2117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62541" rIns="28800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986DC32-0292-55E4-5092-C383ADB7C66B}"/>
                </a:ext>
              </a:extLst>
            </p:cNvPr>
            <p:cNvSpPr/>
            <p:nvPr/>
          </p:nvSpPr>
          <p:spPr>
            <a:xfrm>
              <a:off x="6148085" y="3775567"/>
              <a:ext cx="1873285" cy="1898660"/>
            </a:xfrm>
            <a:custGeom>
              <a:avLst/>
              <a:gdLst>
                <a:gd name="connsiteX0" fmla="*/ 0 w 2117840"/>
                <a:gd name="connsiteY0" fmla="*/ 2117840 h 2117840"/>
                <a:gd name="connsiteX1" fmla="*/ 2117840 w 2117840"/>
                <a:gd name="connsiteY1" fmla="*/ 0 h 2117840"/>
                <a:gd name="connsiteX2" fmla="*/ 2117840 w 2117840"/>
                <a:gd name="connsiteY2" fmla="*/ 2117840 h 2117840"/>
                <a:gd name="connsiteX3" fmla="*/ 0 w 2117840"/>
                <a:gd name="connsiteY3" fmla="*/ 2117840 h 211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840" h="2117840">
                  <a:moveTo>
                    <a:pt x="2117840" y="0"/>
                  </a:moveTo>
                  <a:cubicBezTo>
                    <a:pt x="2117840" y="1169651"/>
                    <a:pt x="1169651" y="2117840"/>
                    <a:pt x="0" y="2117840"/>
                  </a:cubicBezTo>
                  <a:lnTo>
                    <a:pt x="0" y="0"/>
                  </a:lnTo>
                  <a:lnTo>
                    <a:pt x="211784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142240" rIns="360000" bIns="762541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478198-F438-AEBD-CB22-F4EA4566502D}"/>
                </a:ext>
              </a:extLst>
            </p:cNvPr>
            <p:cNvSpPr/>
            <p:nvPr/>
          </p:nvSpPr>
          <p:spPr>
            <a:xfrm>
              <a:off x="4151602" y="3775567"/>
              <a:ext cx="1898661" cy="1898660"/>
            </a:xfrm>
            <a:custGeom>
              <a:avLst/>
              <a:gdLst>
                <a:gd name="connsiteX0" fmla="*/ 0 w 2117840"/>
                <a:gd name="connsiteY0" fmla="*/ 2117840 h 2117840"/>
                <a:gd name="connsiteX1" fmla="*/ 2117840 w 2117840"/>
                <a:gd name="connsiteY1" fmla="*/ 0 h 2117840"/>
                <a:gd name="connsiteX2" fmla="*/ 2117840 w 2117840"/>
                <a:gd name="connsiteY2" fmla="*/ 2117840 h 2117840"/>
                <a:gd name="connsiteX3" fmla="*/ 0 w 2117840"/>
                <a:gd name="connsiteY3" fmla="*/ 2117840 h 211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840" h="2117840">
                  <a:moveTo>
                    <a:pt x="2117840" y="2117840"/>
                  </a:moveTo>
                  <a:cubicBezTo>
                    <a:pt x="948189" y="2117840"/>
                    <a:pt x="0" y="1169651"/>
                    <a:pt x="0" y="0"/>
                  </a:cubicBezTo>
                  <a:lnTo>
                    <a:pt x="2117840" y="0"/>
                  </a:lnTo>
                  <a:lnTo>
                    <a:pt x="2117840" y="2117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2000" tIns="142240" rIns="142240" bIns="762541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3A4C4B5D-574F-B457-90D5-E3541539B527}"/>
              </a:ext>
            </a:extLst>
          </p:cNvPr>
          <p:cNvSpPr/>
          <p:nvPr/>
        </p:nvSpPr>
        <p:spPr>
          <a:xfrm rot="15777154">
            <a:off x="4738922" y="2360611"/>
            <a:ext cx="2728419" cy="2763643"/>
          </a:xfrm>
          <a:prstGeom prst="circularArrow">
            <a:avLst>
              <a:gd name="adj1" fmla="val 5288"/>
              <a:gd name="adj2" fmla="val 952429"/>
              <a:gd name="adj3" fmla="val 20410793"/>
              <a:gd name="adj4" fmla="val 1283992"/>
              <a:gd name="adj5" fmla="val 5839"/>
            </a:avLst>
          </a:prstGeom>
          <a:solidFill>
            <a:schemeClr val="accent1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6C3E2-BEB7-1550-4345-DF553D1F915E}"/>
              </a:ext>
            </a:extLst>
          </p:cNvPr>
          <p:cNvSpPr/>
          <p:nvPr/>
        </p:nvSpPr>
        <p:spPr>
          <a:xfrm rot="18890425">
            <a:off x="5392706" y="3236172"/>
            <a:ext cx="2493872" cy="20338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9666910"/>
              </a:avLst>
            </a:prstTxWarp>
            <a:spAutoFit/>
          </a:bodyPr>
          <a:lstStyle/>
          <a:p>
            <a:pPr algn="ctr"/>
            <a:r>
              <a:rPr lang="ru-RU" sz="3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Выживание</a:t>
            </a:r>
            <a:endParaRPr lang="en-US" sz="3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E1B5B8-F136-7EE0-F5D9-3A5E6466B9C2}"/>
              </a:ext>
            </a:extLst>
          </p:cNvPr>
          <p:cNvSpPr/>
          <p:nvPr/>
        </p:nvSpPr>
        <p:spPr>
          <a:xfrm rot="2667167">
            <a:off x="4348592" y="3236171"/>
            <a:ext cx="2493872" cy="20338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9666910"/>
              </a:avLst>
            </a:prstTxWarp>
            <a:spAutoFit/>
          </a:bodyPr>
          <a:lstStyle/>
          <a:p>
            <a:pPr algn="ctr"/>
            <a:r>
              <a:rPr lang="ru-RU" sz="3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Размножение</a:t>
            </a:r>
            <a:endParaRPr lang="en-US" sz="3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600DE-1798-AD54-3F6B-B9CE1CC5928B}"/>
              </a:ext>
            </a:extLst>
          </p:cNvPr>
          <p:cNvSpPr/>
          <p:nvPr/>
        </p:nvSpPr>
        <p:spPr>
          <a:xfrm rot="18879928">
            <a:off x="4460356" y="2205201"/>
            <a:ext cx="2493872" cy="20338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ru-RU" sz="3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Смерть</a:t>
            </a:r>
            <a:endParaRPr lang="en-US" sz="3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6A9C1-CA02-0C13-AADE-365DF80CE884}"/>
              </a:ext>
            </a:extLst>
          </p:cNvPr>
          <p:cNvSpPr/>
          <p:nvPr/>
        </p:nvSpPr>
        <p:spPr>
          <a:xfrm rot="2672334">
            <a:off x="5383743" y="2306509"/>
            <a:ext cx="2493872" cy="17947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ru-RU" sz="3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Рождение</a:t>
            </a:r>
            <a:endParaRPr lang="en-US" sz="3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80B0-6885-6A81-EF81-9F4BF62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 вирусов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8A5-5211-F442-7A56-E96F08D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2" y="1281724"/>
            <a:ext cx="8792653" cy="48904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Длительность болезни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период активной фазы, когда вирус оказывает негативное влияние на организм-носитель, а также может заражать соседние организмы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Длительность иммунитета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период неактивного состояния вируса, когда организм не может заразиться данным штаммом вируса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Урон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негативное влияние на организм  (сокращение здоровья), который вирус наносит инфицированному организму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Цвет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для визуальной идентификации (отдельно для периода болезни и иммунитета)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094A1-8444-3131-5627-DAE28029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16" y="1426628"/>
            <a:ext cx="2690221" cy="23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13684</TotalTime>
  <Words>1309</Words>
  <Application>Microsoft Office PowerPoint</Application>
  <PresentationFormat>Широкоэкранный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Wood Type</vt:lpstr>
      <vt:lpstr>Интерактивная симуляция вирусной активности в ограниченном мире живых организмов  Жизнь 2.0</vt:lpstr>
      <vt:lpstr>введение</vt:lpstr>
      <vt:lpstr>Цель и задачи проекта</vt:lpstr>
      <vt:lpstr>Актуальность, Новизна, Практическая ценность</vt:lpstr>
      <vt:lpstr>Объекты моделирования</vt:lpstr>
      <vt:lpstr>Параметры мира</vt:lpstr>
      <vt:lpstr>Параметры организмов</vt:lpstr>
      <vt:lpstr>Жизненный цикл организма</vt:lpstr>
      <vt:lpstr>Параметры вирусов</vt:lpstr>
      <vt:lpstr>Жизненный цикл Вирусов</vt:lpstr>
      <vt:lpstr>Возможности интерфейса</vt:lpstr>
      <vt:lpstr>Используемые технологии</vt:lpstr>
      <vt:lpstr>Результаты и перспективы</vt:lpstr>
      <vt:lpstr>Демонстрация и интересные наблюдения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Жизнь 2.0 – симуляция</dc:title>
  <dc:creator>Илья</dc:creator>
  <cp:lastModifiedBy>Windows User</cp:lastModifiedBy>
  <cp:revision>14</cp:revision>
  <dcterms:created xsi:type="dcterms:W3CDTF">2022-11-09T15:44:27Z</dcterms:created>
  <dcterms:modified xsi:type="dcterms:W3CDTF">2023-02-28T13:57:18Z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2022-11-09T15:44:27Z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24138020-745b-4c5c-ac00-282ad87e9377</vt:lpwstr>
  </property>
  <property fmtid="{D5CDD505-2E9C-101B-9397-08002B2CF9AE}" pid="8" name="MSIP_Label_b020b37f-db72-473e-ae54-fb16df408069_ContentBits">
    <vt:lpwstr>0</vt:lpwstr>
  </property>
</Properties>
</file>