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0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7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8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5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7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42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99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9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3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2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37BA-9835-4EE8-B667-64446BBD0181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5301-22FE-43FF-BEB0-3D0CAF12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7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LINES 2k23</a:t>
            </a:r>
            <a:endParaRPr lang="ru-RU" sz="9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335338"/>
            <a:ext cx="8791575" cy="1655762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Левашов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илья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Январь 2023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54920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3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Возможности развития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3600"/>
            <a:ext cx="9905999" cy="3541714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Добавить функцию отмены хода</a:t>
            </a: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Добавить таблицу лидеров</a:t>
            </a: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Добавить подсказку в виде появления следующих объектов</a:t>
            </a: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Добавить возможность соревнования игрока с ИИ</a:t>
            </a:r>
          </a:p>
          <a:p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5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3703" y="4229100"/>
            <a:ext cx="9622297" cy="16398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Игра «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LINES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»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была создана в 1998г.</a:t>
            </a:r>
            <a:b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Данная версия представлена с улучшенными настройками и дополнениями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273800" cy="42291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1" y="0"/>
            <a:ext cx="591819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684587" cy="147857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Объекты: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10879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Игровое поле – представляет из себя ограниченное (дискретное) пространство в виде клеток, каждая из которых может содержать объект: мячик или бомбу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Мяч – предсавляет из себя спрайт с изображением шарика одного из цветов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Бомба – предсавляет из себя спрайт с изображением бомбы, на котором показано направление взрыва</a:t>
            </a:r>
          </a:p>
        </p:txBody>
      </p:sp>
    </p:spTree>
    <p:extLst>
      <p:ext uri="{BB962C8B-B14F-4D97-AF65-F5344CB8AC3E}">
        <p14:creationId xmlns:p14="http://schemas.microsoft.com/office/powerpoint/2010/main" val="33056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83" y="0"/>
            <a:ext cx="5672118" cy="4533900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6519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ИГРОВОЕ ПОЛЕ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40691"/>
            <a:ext cx="664234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Параметры: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клетки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Массивы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bombs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содержат спрайты шариков и бомб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Row_check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проверяет не совпала ли линия одного цвета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отвечает за начисление очков и самоуничтожение объектов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отвечает за перерисовку игрового поля и управляет перерисовкой объектов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83" y="0"/>
            <a:ext cx="5672118" cy="4533900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6519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МЯЧ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40691"/>
            <a:ext cx="5829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Параметры: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изображение шарика одного из цветов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Check_route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проверяет наличие пути из  одной клетки в другую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перемещает объект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уничтожает объект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отвечает за перерисовку объекта и управляет анимацией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4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557393" cy="50895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бомба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93" y="0"/>
            <a:ext cx="6634608" cy="39497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508957"/>
            <a:ext cx="5658928" cy="4824421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Параметры: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изображение бомбы с наложенными стрелками соответствующего типа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Check_route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проверяет наличие пути из  одной клетки в другую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перемещает объект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уничтожает объект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–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отвечает за перерисовку объекта и управляет анимацией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619" y="5399900"/>
            <a:ext cx="9282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У бомбы может быть 4 направления взрыва: по горизонтали, по вертикали, по обоим направлениям, по области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х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клеток. Кроме этого, бомбы взрывают линию, если находятся в линии из шариков одного цвета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1" y="3949700"/>
            <a:ext cx="2184400" cy="29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5075773" cy="793219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Начальный экран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3" y="2786768"/>
            <a:ext cx="12192003" cy="40712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Ширина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Длина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Кол-во цветов для мячика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Кол-во объектов, необходимое для уничтожения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Кол-во объектов, появляющихся после каждого хода игрока, если он не уничтожил линию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Частота появления бомб в процентах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73" y="0"/>
            <a:ext cx="7116228" cy="4334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" y="1454588"/>
            <a:ext cx="507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 начальном экране вы сможете настроить игру под себя и задать характеристики:</a:t>
            </a:r>
          </a:p>
        </p:txBody>
      </p:sp>
    </p:spTree>
    <p:extLst>
      <p:ext uri="{BB962C8B-B14F-4D97-AF65-F5344CB8AC3E}">
        <p14:creationId xmlns:p14="http://schemas.microsoft.com/office/powerpoint/2010/main" val="85775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955617" cy="793219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Игровой экран</a:t>
            </a:r>
          </a:p>
        </p:txBody>
      </p:sp>
      <p:pic>
        <p:nvPicPr>
          <p:cNvPr id="5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79" y="0"/>
            <a:ext cx="7180822" cy="4368800"/>
          </a:xfrm>
        </p:spPr>
      </p:pic>
      <p:sp>
        <p:nvSpPr>
          <p:cNvPr id="6" name="TextBox 5"/>
          <p:cNvSpPr txBox="1"/>
          <p:nvPr/>
        </p:nvSpPr>
        <p:spPr>
          <a:xfrm>
            <a:off x="-55563" y="1214904"/>
            <a:ext cx="5011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 игровом экране представлено само игровое поле,  очки за уничтоженные линии, а также есть возможность начать новую игру или вовсе выйти из нее</a:t>
            </a:r>
          </a:p>
        </p:txBody>
      </p:sp>
    </p:spTree>
    <p:extLst>
      <p:ext uri="{BB962C8B-B14F-4D97-AF65-F5344CB8AC3E}">
        <p14:creationId xmlns:p14="http://schemas.microsoft.com/office/powerpoint/2010/main" val="290391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293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Используемые технологии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7" y="1473200"/>
            <a:ext cx="10092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Язык: 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Python3.9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Среда разработки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PyCharm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Библиотеки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Pygame</a:t>
            </a: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Random, Sys,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Методы реализации: классы, наследование, модули, графический интерфейс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pygame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392536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169</TotalTime>
  <Words>388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Trebuchet MS</vt:lpstr>
      <vt:lpstr>Tw Cen MT</vt:lpstr>
      <vt:lpstr>Контур</vt:lpstr>
      <vt:lpstr>LINES 2k23</vt:lpstr>
      <vt:lpstr>Игра «LINES» была создана в 1998г. Данная версия представлена с улучшенными настройками и дополнениями</vt:lpstr>
      <vt:lpstr>Объекты:</vt:lpstr>
      <vt:lpstr>PowerPoint Presentation</vt:lpstr>
      <vt:lpstr>PowerPoint Presentation</vt:lpstr>
      <vt:lpstr>бомба</vt:lpstr>
      <vt:lpstr>Начальный экран</vt:lpstr>
      <vt:lpstr>Игровой экран</vt:lpstr>
      <vt:lpstr>Используемые технологии</vt:lpstr>
      <vt:lpstr>Возможности развития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LINES 2k23</dc:title>
  <dc:creator>Windows User</dc:creator>
  <cp:lastModifiedBy>Andrew</cp:lastModifiedBy>
  <cp:revision>16</cp:revision>
  <dcterms:created xsi:type="dcterms:W3CDTF">2023-01-29T15:52:45Z</dcterms:created>
  <dcterms:modified xsi:type="dcterms:W3CDTF">2023-01-31T14:22:10Z</dcterms:modified>
</cp:coreProperties>
</file>