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93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elcome animation_HIGH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82193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0600" y="2390394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66FF33"/>
                </a:solidFill>
                <a:latin typeface="Wide Latin" panose="020A0A07050505020404" pitchFamily="18" charset="0"/>
              </a:rPr>
              <a:t>WELCOME</a:t>
            </a:r>
            <a:endParaRPr lang="en-US" sz="5400" dirty="0">
              <a:solidFill>
                <a:srgbClr val="66FF33"/>
              </a:solidFill>
              <a:latin typeface="Wide Latin" panose="020A0A070505050204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77175" y="3313724"/>
            <a:ext cx="4867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  <a:latin typeface="Book Antiqua" panose="02040602050305030304" pitchFamily="18" charset="0"/>
              </a:rPr>
              <a:t>I am glad you are here</a:t>
            </a:r>
            <a:endParaRPr lang="en-US" sz="3200" dirty="0">
              <a:solidFill>
                <a:srgbClr val="00B0F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529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1000">
        <p15:prstTrans prst="curtains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8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accel="14000" decel="1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1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7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96</TotalTime>
  <Words>7</Words>
  <Application>Microsoft Office PowerPoint</Application>
  <PresentationFormat>Widescreen</PresentationFormat>
  <Paragraphs>2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Book Antiqua</vt:lpstr>
      <vt:lpstr>Century Gothic</vt:lpstr>
      <vt:lpstr>Wide Latin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Mohammod Tarik Manoar</dc:creator>
  <cp:keywords>tarikmanoar</cp:keywords>
  <cp:lastModifiedBy>Mohammod Tarik Manoar</cp:lastModifiedBy>
  <cp:revision>3</cp:revision>
  <dcterms:created xsi:type="dcterms:W3CDTF">2018-05-10T15:49:38Z</dcterms:created>
  <dcterms:modified xsi:type="dcterms:W3CDTF">2018-05-10T17:26:07Z</dcterms:modified>
</cp:coreProperties>
</file>