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4CBB0A-EEE5-B446-C86F-5662377C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3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0" y="855406"/>
            <a:ext cx="4896465" cy="43275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17B4-7FB7-8E12-B773-6AB373353862}"/>
              </a:ext>
            </a:extLst>
          </p:cNvPr>
          <p:cNvSpPr txBox="1"/>
          <p:nvPr/>
        </p:nvSpPr>
        <p:spPr>
          <a:xfrm>
            <a:off x="17206" y="5889521"/>
            <a:ext cx="4862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input R commands like a calculator on the console.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B489-3D3D-7241-D69E-7ACE540649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48232" y="5183004"/>
            <a:ext cx="1" cy="70651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5004619" y="2222089"/>
            <a:ext cx="4139381" cy="29609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4990013" y="5889522"/>
            <a:ext cx="417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create documents in the file system.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74D6-DEED-C464-D483-988074E032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074310" y="5183004"/>
            <a:ext cx="3830" cy="70651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4</cp:revision>
  <dcterms:created xsi:type="dcterms:W3CDTF">2025-01-17T16:03:32Z</dcterms:created>
  <dcterms:modified xsi:type="dcterms:W3CDTF">2025-01-21T22:11:42Z</dcterms:modified>
</cp:coreProperties>
</file>