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728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7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73418"/>
            <a:ext cx="82296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1223"/>
            <a:ext cx="82296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19075"/>
            <a:ext cx="236601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19075"/>
            <a:ext cx="696087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025843"/>
            <a:ext cx="946404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753678"/>
            <a:ext cx="946404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7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095375"/>
            <a:ext cx="466344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095375"/>
            <a:ext cx="466344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8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19075"/>
            <a:ext cx="946404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008698"/>
            <a:ext cx="464200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503045"/>
            <a:ext cx="464200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008698"/>
            <a:ext cx="466486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503045"/>
            <a:ext cx="4664869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0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74320"/>
            <a:ext cx="353901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92455"/>
            <a:ext cx="555498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234440"/>
            <a:ext cx="353901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74320"/>
            <a:ext cx="353901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92455"/>
            <a:ext cx="555498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234440"/>
            <a:ext cx="353901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19075"/>
            <a:ext cx="946404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095375"/>
            <a:ext cx="946404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813810"/>
            <a:ext cx="37033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97A90CA-81F1-5348-DE26-DD4A0087794D}"/>
              </a:ext>
            </a:extLst>
          </p:cNvPr>
          <p:cNvSpPr/>
          <p:nvPr/>
        </p:nvSpPr>
        <p:spPr>
          <a:xfrm>
            <a:off x="1919771" y="121720"/>
            <a:ext cx="1973580" cy="3871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erver outline">
            <a:extLst>
              <a:ext uri="{FF2B5EF4-FFF2-40B4-BE49-F238E27FC236}">
                <a16:creationId xmlns:a16="http://schemas.microsoft.com/office/drawing/2014/main" id="{BA009003-6B5C-1B2F-93A4-9D7211471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4" y="1245385"/>
            <a:ext cx="1439148" cy="1439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18869-34B9-C0F4-F088-1090EB23AC8A}"/>
              </a:ext>
            </a:extLst>
          </p:cNvPr>
          <p:cNvSpPr txBox="1"/>
          <p:nvPr/>
        </p:nvSpPr>
        <p:spPr>
          <a:xfrm>
            <a:off x="172487" y="2684529"/>
            <a:ext cx="1113536" cy="69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4" b="1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  <a:p>
            <a:pPr algn="ctr"/>
            <a:r>
              <a:rPr lang="en-US" sz="1944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9" name="Picture 8" descr="A blue and grey logo&#10;&#10;Description automatically generated">
            <a:extLst>
              <a:ext uri="{FF2B5EF4-FFF2-40B4-BE49-F238E27FC236}">
                <a16:creationId xmlns:a16="http://schemas.microsoft.com/office/drawing/2014/main" id="{624C27E1-1FE0-3217-47CE-EF599FE6C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40" y="336281"/>
            <a:ext cx="1439148" cy="1439148"/>
          </a:xfrm>
          <a:prstGeom prst="rect">
            <a:avLst/>
          </a:prstGeom>
        </p:spPr>
      </p:pic>
      <p:pic>
        <p:nvPicPr>
          <p:cNvPr id="12" name="Picture 11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5D4751D4-05ED-1F6A-19E6-2D641553C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40" y="2057400"/>
            <a:ext cx="1439148" cy="1659816"/>
          </a:xfrm>
          <a:prstGeom prst="rect">
            <a:avLst/>
          </a:prstGeom>
        </p:spPr>
      </p:pic>
      <p:pic>
        <p:nvPicPr>
          <p:cNvPr id="20" name="Picture 19" descr="A black and white logo&#10;&#10;Description automatically generated">
            <a:extLst>
              <a:ext uri="{FF2B5EF4-FFF2-40B4-BE49-F238E27FC236}">
                <a16:creationId xmlns:a16="http://schemas.microsoft.com/office/drawing/2014/main" id="{49CAC189-084E-E7CC-E797-B7553544E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15" y="1734065"/>
            <a:ext cx="4084234" cy="646670"/>
          </a:xfrm>
          <a:prstGeom prst="rect">
            <a:avLst/>
          </a:prstGeom>
        </p:spPr>
      </p:pic>
      <p:pic>
        <p:nvPicPr>
          <p:cNvPr id="24" name="Graphic 23" descr="Ui Ux outline">
            <a:extLst>
              <a:ext uri="{FF2B5EF4-FFF2-40B4-BE49-F238E27FC236}">
                <a16:creationId xmlns:a16="http://schemas.microsoft.com/office/drawing/2014/main" id="{D7C5DCAF-8F42-C127-7AF1-D35370BF4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3654" y="1337827"/>
            <a:ext cx="1439145" cy="14391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4FCC37-CAF4-F815-3F9C-C9B8963951FB}"/>
              </a:ext>
            </a:extLst>
          </p:cNvPr>
          <p:cNvSpPr txBox="1"/>
          <p:nvPr/>
        </p:nvSpPr>
        <p:spPr>
          <a:xfrm>
            <a:off x="9533656" y="2776972"/>
            <a:ext cx="1439144" cy="69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4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  <a:p>
            <a:pPr algn="ctr"/>
            <a:r>
              <a:rPr lang="en-US" sz="1944" b="1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F72D10-8D87-D6CF-7B69-186D03639CE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8561749" y="2057400"/>
            <a:ext cx="97190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E92253-8EC9-BBC7-DE60-3E830031C77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392244" y="2057400"/>
            <a:ext cx="52752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A27EB-FCBB-2CFF-ACD0-C1C2DDAE95E2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>
            <a:off x="3893351" y="2057400"/>
            <a:ext cx="5841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1</cp:revision>
  <dcterms:created xsi:type="dcterms:W3CDTF">2025-01-17T15:42:03Z</dcterms:created>
  <dcterms:modified xsi:type="dcterms:W3CDTF">2025-01-17T16:00:43Z</dcterms:modified>
</cp:coreProperties>
</file>