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73152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5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10BD-0C6B-412B-AECD-7532999885D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346-72E3-4BD0-AEBE-F4F1E506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10BD-0C6B-412B-AECD-7532999885D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346-72E3-4BD0-AEBE-F4F1E506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10BD-0C6B-412B-AECD-7532999885D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346-72E3-4BD0-AEBE-F4F1E506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10BD-0C6B-412B-AECD-7532999885D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346-72E3-4BD0-AEBE-F4F1E506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7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10BD-0C6B-412B-AECD-7532999885D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346-72E3-4BD0-AEBE-F4F1E506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10BD-0C6B-412B-AECD-7532999885D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346-72E3-4BD0-AEBE-F4F1E506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4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10BD-0C6B-412B-AECD-7532999885D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346-72E3-4BD0-AEBE-F4F1E506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1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10BD-0C6B-412B-AECD-7532999885D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346-72E3-4BD0-AEBE-F4F1E506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10BD-0C6B-412B-AECD-7532999885D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346-72E3-4BD0-AEBE-F4F1E506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10BD-0C6B-412B-AECD-7532999885D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346-72E3-4BD0-AEBE-F4F1E506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10BD-0C6B-412B-AECD-7532999885D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8346-72E3-4BD0-AEBE-F4F1E506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8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10BD-0C6B-412B-AECD-7532999885D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98346-72E3-4BD0-AEBE-F4F1E506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0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07E39E-67E7-4CD9-B855-08055D05A162}"/>
              </a:ext>
            </a:extLst>
          </p:cNvPr>
          <p:cNvSpPr txBox="1"/>
          <p:nvPr/>
        </p:nvSpPr>
        <p:spPr>
          <a:xfrm>
            <a:off x="177197" y="765770"/>
            <a:ext cx="3449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0 fail until “success”: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D9DDA-18A5-4E6E-B55B-6188C079A207}"/>
              </a:ext>
            </a:extLst>
          </p:cNvPr>
          <p:cNvSpPr txBox="1"/>
          <p:nvPr/>
        </p:nvSpPr>
        <p:spPr>
          <a:xfrm>
            <a:off x="177198" y="1613605"/>
            <a:ext cx="3449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1 fail until “success”: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46802-E374-46DD-914F-326A5BAF7C5D}"/>
              </a:ext>
            </a:extLst>
          </p:cNvPr>
          <p:cNvSpPr txBox="1"/>
          <p:nvPr/>
        </p:nvSpPr>
        <p:spPr>
          <a:xfrm>
            <a:off x="7909" y="2458525"/>
            <a:ext cx="362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2 fails until “success”: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E6EA57-B3C5-45BD-A0BA-85F877E1FEB6}"/>
                  </a:ext>
                </a:extLst>
              </p:cNvPr>
              <p:cNvSpPr txBox="1"/>
              <p:nvPr/>
            </p:nvSpPr>
            <p:spPr>
              <a:xfrm>
                <a:off x="3453" y="3560283"/>
                <a:ext cx="36384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fails until “success”: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E6EA57-B3C5-45BD-A0BA-85F877E1F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" y="3560283"/>
                <a:ext cx="3638432" cy="523220"/>
              </a:xfrm>
              <a:prstGeom prst="rect">
                <a:avLst/>
              </a:prstGeom>
              <a:blipFill>
                <a:blip r:embed="rId2"/>
                <a:stretch>
                  <a:fillRect t="-11628" r="-3523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5FB59C-3E35-467A-BD16-CE02CA30E741}"/>
                  </a:ext>
                </a:extLst>
              </p:cNvPr>
              <p:cNvSpPr txBox="1"/>
              <p:nvPr/>
            </p:nvSpPr>
            <p:spPr>
              <a:xfrm>
                <a:off x="1604514" y="3081728"/>
                <a:ext cx="193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5FB59C-3E35-467A-BD16-CE02CA30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514" y="3081728"/>
                <a:ext cx="19396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AFC3F6-9B98-4785-AADC-08ED9691CAFD}"/>
                  </a:ext>
                </a:extLst>
              </p:cNvPr>
              <p:cNvSpPr txBox="1"/>
              <p:nvPr/>
            </p:nvSpPr>
            <p:spPr>
              <a:xfrm>
                <a:off x="5298156" y="3627472"/>
                <a:ext cx="389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AFC3F6-9B98-4785-AADC-08ED9691C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3627472"/>
                <a:ext cx="38952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>
            <a:extLst>
              <a:ext uri="{FF2B5EF4-FFF2-40B4-BE49-F238E27FC236}">
                <a16:creationId xmlns:a16="http://schemas.microsoft.com/office/drawing/2014/main" id="{90B8F6C5-599A-416F-BCEF-767348B532E8}"/>
              </a:ext>
            </a:extLst>
          </p:cNvPr>
          <p:cNvSpPr/>
          <p:nvPr/>
        </p:nvSpPr>
        <p:spPr>
          <a:xfrm rot="16200000">
            <a:off x="4981211" y="2988651"/>
            <a:ext cx="324597" cy="29718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BA7B3-1289-45A3-A795-ECAD21451C82}"/>
              </a:ext>
            </a:extLst>
          </p:cNvPr>
          <p:cNvSpPr txBox="1"/>
          <p:nvPr/>
        </p:nvSpPr>
        <p:spPr>
          <a:xfrm>
            <a:off x="3113946" y="4714857"/>
            <a:ext cx="40591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number of fails before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 “success” happens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60AD580-C2D0-8F2C-7F21-31CBE2EB1AA2}"/>
              </a:ext>
            </a:extLst>
          </p:cNvPr>
          <p:cNvSpPr/>
          <p:nvPr/>
        </p:nvSpPr>
        <p:spPr>
          <a:xfrm>
            <a:off x="6109282" y="-150605"/>
            <a:ext cx="685800" cy="685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4C3A196-E267-2A4A-9A2E-B962453C916B}"/>
              </a:ext>
            </a:extLst>
          </p:cNvPr>
          <p:cNvSpPr/>
          <p:nvPr/>
        </p:nvSpPr>
        <p:spPr>
          <a:xfrm>
            <a:off x="2342450" y="-154371"/>
            <a:ext cx="685800" cy="685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4F8416-08C8-3316-0919-4E60D41710D5}"/>
              </a:ext>
            </a:extLst>
          </p:cNvPr>
          <p:cNvSpPr txBox="1"/>
          <p:nvPr/>
        </p:nvSpPr>
        <p:spPr>
          <a:xfrm>
            <a:off x="520118" y="-73324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“fail”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B9261B-F299-56EA-3896-C487ECA98929}"/>
              </a:ext>
            </a:extLst>
          </p:cNvPr>
          <p:cNvCxnSpPr>
            <a:cxnSpLocks/>
            <a:stCxn id="19" idx="3"/>
            <a:endCxn id="3" idx="2"/>
          </p:cNvCxnSpPr>
          <p:nvPr/>
        </p:nvCxnSpPr>
        <p:spPr>
          <a:xfrm>
            <a:off x="1583230" y="188287"/>
            <a:ext cx="759220" cy="2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6DE5FE1-7BFB-66B1-A076-6E2E2E36996B}"/>
              </a:ext>
            </a:extLst>
          </p:cNvPr>
          <p:cNvSpPr/>
          <p:nvPr/>
        </p:nvSpPr>
        <p:spPr>
          <a:xfrm>
            <a:off x="3664118" y="3478993"/>
            <a:ext cx="685800" cy="685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DC19598-11A2-E0A1-8927-E7D6B72F7128}"/>
              </a:ext>
            </a:extLst>
          </p:cNvPr>
          <p:cNvSpPr/>
          <p:nvPr/>
        </p:nvSpPr>
        <p:spPr>
          <a:xfrm>
            <a:off x="4349918" y="3478993"/>
            <a:ext cx="685800" cy="685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1F0696A-EB6E-B50C-92C4-08A7A761780F}"/>
              </a:ext>
            </a:extLst>
          </p:cNvPr>
          <p:cNvSpPr/>
          <p:nvPr/>
        </p:nvSpPr>
        <p:spPr>
          <a:xfrm>
            <a:off x="5950117" y="3478993"/>
            <a:ext cx="685800" cy="685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3F3C22-EBAD-F553-10A6-AA6A4BA0ED9C}"/>
              </a:ext>
            </a:extLst>
          </p:cNvPr>
          <p:cNvSpPr/>
          <p:nvPr/>
        </p:nvSpPr>
        <p:spPr>
          <a:xfrm>
            <a:off x="6635917" y="3478993"/>
            <a:ext cx="685800" cy="685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20ED108-6C0D-68EF-599A-3CD5CCB50653}"/>
              </a:ext>
            </a:extLst>
          </p:cNvPr>
          <p:cNvSpPr/>
          <p:nvPr/>
        </p:nvSpPr>
        <p:spPr>
          <a:xfrm>
            <a:off x="3664118" y="2375044"/>
            <a:ext cx="685800" cy="685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5A1039E-F9DB-7A69-D735-E627385112BA}"/>
              </a:ext>
            </a:extLst>
          </p:cNvPr>
          <p:cNvSpPr/>
          <p:nvPr/>
        </p:nvSpPr>
        <p:spPr>
          <a:xfrm>
            <a:off x="4344714" y="2375044"/>
            <a:ext cx="685800" cy="685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4373396-FEA6-EAD1-E432-6EA142686D0C}"/>
              </a:ext>
            </a:extLst>
          </p:cNvPr>
          <p:cNvSpPr/>
          <p:nvPr/>
        </p:nvSpPr>
        <p:spPr>
          <a:xfrm>
            <a:off x="5030514" y="2375044"/>
            <a:ext cx="685800" cy="685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529FB94-8398-C6FE-1064-792B0B17F15D}"/>
              </a:ext>
            </a:extLst>
          </p:cNvPr>
          <p:cNvSpPr/>
          <p:nvPr/>
        </p:nvSpPr>
        <p:spPr>
          <a:xfrm>
            <a:off x="3658914" y="1532315"/>
            <a:ext cx="685800" cy="685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CB92067-70C5-9DC3-C98C-BC9A0D252D0F}"/>
              </a:ext>
            </a:extLst>
          </p:cNvPr>
          <p:cNvSpPr/>
          <p:nvPr/>
        </p:nvSpPr>
        <p:spPr>
          <a:xfrm>
            <a:off x="4344714" y="1532315"/>
            <a:ext cx="685800" cy="685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DC92862-B53E-F4B5-8DF2-3FB32BA3BC82}"/>
              </a:ext>
            </a:extLst>
          </p:cNvPr>
          <p:cNvSpPr/>
          <p:nvPr/>
        </p:nvSpPr>
        <p:spPr>
          <a:xfrm>
            <a:off x="3658914" y="685117"/>
            <a:ext cx="685800" cy="685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0700972-E70F-2841-96B2-9CE14DA64F71}"/>
              </a:ext>
            </a:extLst>
          </p:cNvPr>
          <p:cNvCxnSpPr/>
          <p:nvPr/>
        </p:nvCxnSpPr>
        <p:spPr>
          <a:xfrm>
            <a:off x="-16860" y="589141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FBF85B3-DF15-9139-1E4C-DDFA71167D4D}"/>
              </a:ext>
            </a:extLst>
          </p:cNvPr>
          <p:cNvSpPr txBox="1"/>
          <p:nvPr/>
        </p:nvSpPr>
        <p:spPr>
          <a:xfrm>
            <a:off x="3444263" y="-74378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“success”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F913DC-C3BC-F8AD-60E2-A4FF87F5D9B7}"/>
              </a:ext>
            </a:extLst>
          </p:cNvPr>
          <p:cNvCxnSpPr>
            <a:cxnSpLocks/>
            <a:stCxn id="46" idx="3"/>
            <a:endCxn id="2" idx="2"/>
          </p:cNvCxnSpPr>
          <p:nvPr/>
        </p:nvCxnSpPr>
        <p:spPr>
          <a:xfrm>
            <a:off x="5448338" y="187233"/>
            <a:ext cx="660945" cy="50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99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641E45-EA83-D157-B0BB-D393021A4145}"/>
              </a:ext>
            </a:extLst>
          </p:cNvPr>
          <p:cNvCxnSpPr/>
          <p:nvPr/>
        </p:nvCxnSpPr>
        <p:spPr>
          <a:xfrm>
            <a:off x="-24543" y="751781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7B00011-E086-0CF9-0D26-EFA7A415BBA1}"/>
              </a:ext>
            </a:extLst>
          </p:cNvPr>
          <p:cNvSpPr/>
          <p:nvPr/>
        </p:nvSpPr>
        <p:spPr>
          <a:xfrm>
            <a:off x="5478717" y="124046"/>
            <a:ext cx="652118" cy="46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4A5E5A-0FDA-7CAB-177A-1A6DCCA3834D}"/>
              </a:ext>
            </a:extLst>
          </p:cNvPr>
          <p:cNvSpPr/>
          <p:nvPr/>
        </p:nvSpPr>
        <p:spPr>
          <a:xfrm>
            <a:off x="6941657" y="124046"/>
            <a:ext cx="167740" cy="4690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454D0A-C70A-1A09-5247-80527F74EFB6}"/>
              </a:ext>
            </a:extLst>
          </p:cNvPr>
          <p:cNvSpPr/>
          <p:nvPr/>
        </p:nvSpPr>
        <p:spPr>
          <a:xfrm>
            <a:off x="6686387" y="124046"/>
            <a:ext cx="255271" cy="46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BE1D2A-4285-FD04-E9A4-50242A75FA69}"/>
                  </a:ext>
                </a:extLst>
              </p:cNvPr>
              <p:cNvSpPr txBox="1"/>
              <p:nvPr/>
            </p:nvSpPr>
            <p:spPr>
              <a:xfrm>
                <a:off x="6213847" y="143128"/>
                <a:ext cx="3895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BE1D2A-4285-FD04-E9A4-50242A75F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847" y="143128"/>
                <a:ext cx="38952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35A21D6-1EA4-1E30-3D77-9ABF0412DC38}"/>
              </a:ext>
            </a:extLst>
          </p:cNvPr>
          <p:cNvSpPr txBox="1"/>
          <p:nvPr/>
        </p:nvSpPr>
        <p:spPr>
          <a:xfrm>
            <a:off x="98813" y="96962"/>
            <a:ext cx="4759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unit length until “success”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FBCC8C-6B57-6B07-8106-FDA465529A94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4858449" y="358572"/>
            <a:ext cx="6202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36493B7-B60E-8491-33E1-C672831D7CAB}"/>
              </a:ext>
            </a:extLst>
          </p:cNvPr>
          <p:cNvSpPr/>
          <p:nvPr/>
        </p:nvSpPr>
        <p:spPr>
          <a:xfrm>
            <a:off x="4172779" y="1762500"/>
            <a:ext cx="562205" cy="46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F135B9-47F6-78DE-6374-7E9B502BCBF3}"/>
              </a:ext>
            </a:extLst>
          </p:cNvPr>
          <p:cNvSpPr txBox="1"/>
          <p:nvPr/>
        </p:nvSpPr>
        <p:spPr>
          <a:xfrm>
            <a:off x="145543" y="835477"/>
            <a:ext cx="3749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0 units until “success”: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DAF980-0CA2-6671-446B-766248FDC732}"/>
              </a:ext>
            </a:extLst>
          </p:cNvPr>
          <p:cNvSpPr/>
          <p:nvPr/>
        </p:nvSpPr>
        <p:spPr>
          <a:xfrm>
            <a:off x="4172778" y="900390"/>
            <a:ext cx="167740" cy="4690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FC55E1-1163-E70E-8687-D5DDFC9A6A7B}"/>
              </a:ext>
            </a:extLst>
          </p:cNvPr>
          <p:cNvSpPr txBox="1"/>
          <p:nvPr/>
        </p:nvSpPr>
        <p:spPr>
          <a:xfrm>
            <a:off x="0" y="1702917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1.2 units until “success”: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2B4554-58EB-CEE7-854F-95AEDADD2728}"/>
              </a:ext>
            </a:extLst>
          </p:cNvPr>
          <p:cNvSpPr/>
          <p:nvPr/>
        </p:nvSpPr>
        <p:spPr>
          <a:xfrm>
            <a:off x="4734984" y="1760645"/>
            <a:ext cx="167740" cy="4690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23613-014B-99FB-BCEB-2FCD5B0B00B9}"/>
              </a:ext>
            </a:extLst>
          </p:cNvPr>
          <p:cNvSpPr txBox="1"/>
          <p:nvPr/>
        </p:nvSpPr>
        <p:spPr>
          <a:xfrm>
            <a:off x="0" y="2598908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8.5 units until “success”: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21E451-DA75-4425-0881-21BB98B67A52}"/>
              </a:ext>
            </a:extLst>
          </p:cNvPr>
          <p:cNvSpPr/>
          <p:nvPr/>
        </p:nvSpPr>
        <p:spPr>
          <a:xfrm>
            <a:off x="4172778" y="2622755"/>
            <a:ext cx="1292150" cy="46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9586C4-3AAE-BF35-75AB-E76B2532D0D6}"/>
              </a:ext>
            </a:extLst>
          </p:cNvPr>
          <p:cNvSpPr/>
          <p:nvPr/>
        </p:nvSpPr>
        <p:spPr>
          <a:xfrm>
            <a:off x="5468235" y="2622755"/>
            <a:ext cx="167740" cy="4690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681A26-CC47-040D-3BFC-7FE202718ABE}"/>
                  </a:ext>
                </a:extLst>
              </p:cNvPr>
              <p:cNvSpPr txBox="1"/>
              <p:nvPr/>
            </p:nvSpPr>
            <p:spPr>
              <a:xfrm>
                <a:off x="1600424" y="1331614"/>
                <a:ext cx="193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681A26-CC47-040D-3BFC-7FE202718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24" y="1331614"/>
                <a:ext cx="19396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C706EF-448C-93D8-C91B-8D531E267AFE}"/>
                  </a:ext>
                </a:extLst>
              </p:cNvPr>
              <p:cNvSpPr txBox="1"/>
              <p:nvPr/>
            </p:nvSpPr>
            <p:spPr>
              <a:xfrm>
                <a:off x="1600423" y="2209447"/>
                <a:ext cx="193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C706EF-448C-93D8-C91B-8D531E267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23" y="2209447"/>
                <a:ext cx="19396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9900F849-D489-4166-CE6F-160252AB9D14}"/>
              </a:ext>
            </a:extLst>
          </p:cNvPr>
          <p:cNvSpPr/>
          <p:nvPr/>
        </p:nvSpPr>
        <p:spPr>
          <a:xfrm>
            <a:off x="4172778" y="3565068"/>
            <a:ext cx="2139317" cy="46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DEE834-95D8-F5A2-8AC3-CFB6A378FFB8}"/>
              </a:ext>
            </a:extLst>
          </p:cNvPr>
          <p:cNvSpPr/>
          <p:nvPr/>
        </p:nvSpPr>
        <p:spPr>
          <a:xfrm>
            <a:off x="7122917" y="3565068"/>
            <a:ext cx="167740" cy="4690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6AD5CE-40C3-6BA7-5559-7E425C67F35D}"/>
              </a:ext>
            </a:extLst>
          </p:cNvPr>
          <p:cNvSpPr/>
          <p:nvPr/>
        </p:nvSpPr>
        <p:spPr>
          <a:xfrm>
            <a:off x="6867647" y="3565068"/>
            <a:ext cx="255271" cy="46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8163E-253B-22DF-D325-95AA0BA050E1}"/>
                  </a:ext>
                </a:extLst>
              </p:cNvPr>
              <p:cNvSpPr txBox="1"/>
              <p:nvPr/>
            </p:nvSpPr>
            <p:spPr>
              <a:xfrm>
                <a:off x="6395107" y="3584151"/>
                <a:ext cx="38952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8163E-253B-22DF-D325-95AA0BA05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107" y="3584151"/>
                <a:ext cx="38952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745190-258E-FC1A-5176-CC6417304EB1}"/>
                  </a:ext>
                </a:extLst>
              </p:cNvPr>
              <p:cNvSpPr txBox="1"/>
              <p:nvPr/>
            </p:nvSpPr>
            <p:spPr>
              <a:xfrm>
                <a:off x="294114" y="3531687"/>
                <a:ext cx="37510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units until “success”: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745190-258E-FC1A-5176-CC6417304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4" y="3531687"/>
                <a:ext cx="3751028" cy="523220"/>
              </a:xfrm>
              <a:prstGeom prst="rect">
                <a:avLst/>
              </a:prstGeom>
              <a:blipFill>
                <a:blip r:embed="rId5"/>
                <a:stretch>
                  <a:fillRect t="-11628" r="-3247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66F4DD-A991-CF43-C8FF-B304FC08FA95}"/>
                  </a:ext>
                </a:extLst>
              </p:cNvPr>
              <p:cNvSpPr txBox="1"/>
              <p:nvPr/>
            </p:nvSpPr>
            <p:spPr>
              <a:xfrm>
                <a:off x="1600422" y="3153264"/>
                <a:ext cx="193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66F4DD-A991-CF43-C8FF-B304FC08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22" y="3153264"/>
                <a:ext cx="19396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3B3840EB-1B83-1659-DFA8-973DC8DDBAC0}"/>
              </a:ext>
            </a:extLst>
          </p:cNvPr>
          <p:cNvSpPr/>
          <p:nvPr/>
        </p:nvSpPr>
        <p:spPr>
          <a:xfrm rot="16200000">
            <a:off x="5463740" y="2878246"/>
            <a:ext cx="341175" cy="2950141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3420A6-1B23-111E-C934-FA70168A4DCF}"/>
              </a:ext>
            </a:extLst>
          </p:cNvPr>
          <p:cNvSpPr txBox="1"/>
          <p:nvPr/>
        </p:nvSpPr>
        <p:spPr>
          <a:xfrm>
            <a:off x="3564247" y="4532293"/>
            <a:ext cx="3751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unit length before a “success” happens</a:t>
            </a:r>
          </a:p>
        </p:txBody>
      </p:sp>
    </p:spTree>
    <p:extLst>
      <p:ext uri="{BB962C8B-B14F-4D97-AF65-F5344CB8AC3E}">
        <p14:creationId xmlns:p14="http://schemas.microsoft.com/office/powerpoint/2010/main" val="265795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190</TotalTime>
  <Words>96</Words>
  <Application>Microsoft Office PowerPoint</Application>
  <PresentationFormat>Custom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19</cp:revision>
  <dcterms:created xsi:type="dcterms:W3CDTF">2025-02-19T00:11:53Z</dcterms:created>
  <dcterms:modified xsi:type="dcterms:W3CDTF">2025-02-19T09:58:48Z</dcterms:modified>
</cp:coreProperties>
</file>