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7315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01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"/>
            <a:ext cx="54864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40815"/>
            <a:ext cx="54864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BA-8E51-4EB0-A33B-A30EF224428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7508-EFA8-49E9-A80C-56C1B4DB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4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BA-8E51-4EB0-A33B-A30EF224428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7508-EFA8-49E9-A80C-56C1B4DB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0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46050"/>
            <a:ext cx="157734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46050"/>
            <a:ext cx="4640580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BA-8E51-4EB0-A33B-A30EF224428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7508-EFA8-49E9-A80C-56C1B4DB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BA-8E51-4EB0-A33B-A30EF224428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7508-EFA8-49E9-A80C-56C1B4DB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6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683895"/>
            <a:ext cx="630936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835785"/>
            <a:ext cx="630936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BA-8E51-4EB0-A33B-A30EF224428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7508-EFA8-49E9-A80C-56C1B4DB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BA-8E51-4EB0-A33B-A30EF224428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7508-EFA8-49E9-A80C-56C1B4DB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46050"/>
            <a:ext cx="630936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672465"/>
            <a:ext cx="3094672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002030"/>
            <a:ext cx="3094672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672465"/>
            <a:ext cx="310991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002030"/>
            <a:ext cx="3109913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BA-8E51-4EB0-A33B-A30EF224428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7508-EFA8-49E9-A80C-56C1B4DB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BA-8E51-4EB0-A33B-A30EF224428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7508-EFA8-49E9-A80C-56C1B4DB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5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BA-8E51-4EB0-A33B-A30EF224428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7508-EFA8-49E9-A80C-56C1B4DB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5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394970"/>
            <a:ext cx="370332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BA-8E51-4EB0-A33B-A30EF224428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7508-EFA8-49E9-A80C-56C1B4DB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2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394970"/>
            <a:ext cx="370332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BA-8E51-4EB0-A33B-A30EF224428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7508-EFA8-49E9-A80C-56C1B4DB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4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46050"/>
            <a:ext cx="630936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730250"/>
            <a:ext cx="630936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2D5BA-8E51-4EB0-A33B-A30EF224428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542540"/>
            <a:ext cx="24688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C7508-EFA8-49E9-A80C-56C1B4DB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8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849B2F72-7457-4667-BEA5-752A0844329A}"/>
              </a:ext>
            </a:extLst>
          </p:cNvPr>
          <p:cNvSpPr>
            <a:spLocks/>
          </p:cNvSpPr>
          <p:nvPr/>
        </p:nvSpPr>
        <p:spPr>
          <a:xfrm rot="5400000">
            <a:off x="-29557" y="685799"/>
            <a:ext cx="1463040" cy="1371600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013385C-1689-4768-8D37-F37EE1BADA55}"/>
              </a:ext>
            </a:extLst>
          </p:cNvPr>
          <p:cNvSpPr>
            <a:spLocks/>
          </p:cNvSpPr>
          <p:nvPr/>
        </p:nvSpPr>
        <p:spPr>
          <a:xfrm rot="5400000">
            <a:off x="1950316" y="685801"/>
            <a:ext cx="1463040" cy="13716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0AE3C325-0524-4258-A531-04B025B8791B}"/>
              </a:ext>
            </a:extLst>
          </p:cNvPr>
          <p:cNvSpPr>
            <a:spLocks/>
          </p:cNvSpPr>
          <p:nvPr/>
        </p:nvSpPr>
        <p:spPr>
          <a:xfrm rot="5400000">
            <a:off x="3861845" y="685802"/>
            <a:ext cx="1463040" cy="13716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70884394-22DA-4F8C-A23A-387E6E05936A}"/>
              </a:ext>
            </a:extLst>
          </p:cNvPr>
          <p:cNvSpPr>
            <a:spLocks/>
          </p:cNvSpPr>
          <p:nvPr/>
        </p:nvSpPr>
        <p:spPr>
          <a:xfrm rot="5400000">
            <a:off x="5881633" y="685800"/>
            <a:ext cx="1463040" cy="1371600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3DC82-9A4C-4150-8537-CBC7BE93C446}"/>
              </a:ext>
            </a:extLst>
          </p:cNvPr>
          <p:cNvSpPr txBox="1"/>
          <p:nvPr/>
        </p:nvSpPr>
        <p:spPr>
          <a:xfrm>
            <a:off x="102389" y="1079220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Problem or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ea typeface="Sans Serif Collection" panose="020B0502040504020204" pitchFamily="34" charset="0"/>
                <a:cs typeface="Arial" panose="020B0604020202020204" pitchFamily="34" charset="0"/>
              </a:rPr>
              <a:t>Question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F44F2-EDEB-4C1D-AAB0-44B6B59CF86D}"/>
              </a:ext>
            </a:extLst>
          </p:cNvPr>
          <p:cNvSpPr txBox="1"/>
          <p:nvPr/>
        </p:nvSpPr>
        <p:spPr>
          <a:xfrm>
            <a:off x="2019901" y="944716"/>
            <a:ext cx="1334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Collection &amp;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Exploration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9F796-1C61-4CDD-B63D-33A52196D38B}"/>
              </a:ext>
            </a:extLst>
          </p:cNvPr>
          <p:cNvSpPr txBox="1"/>
          <p:nvPr/>
        </p:nvSpPr>
        <p:spPr>
          <a:xfrm>
            <a:off x="4073032" y="1202322"/>
            <a:ext cx="1040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1BD59B-2C16-4852-8CC8-BD3D60BFD6C8}"/>
              </a:ext>
            </a:extLst>
          </p:cNvPr>
          <p:cNvSpPr txBox="1"/>
          <p:nvPr/>
        </p:nvSpPr>
        <p:spPr>
          <a:xfrm>
            <a:off x="5894847" y="1079220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Conclusion or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DB36AC5-883C-4D71-98F7-A12F6B064778}"/>
              </a:ext>
            </a:extLst>
          </p:cNvPr>
          <p:cNvSpPr/>
          <p:nvPr/>
        </p:nvSpPr>
        <p:spPr>
          <a:xfrm>
            <a:off x="1461487" y="1234439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082A989-7ED7-41EE-9275-FD56B8FEE501}"/>
              </a:ext>
            </a:extLst>
          </p:cNvPr>
          <p:cNvSpPr/>
          <p:nvPr/>
        </p:nvSpPr>
        <p:spPr>
          <a:xfrm>
            <a:off x="5376971" y="1234441"/>
            <a:ext cx="457200" cy="2743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-Turn 25">
            <a:extLst>
              <a:ext uri="{FF2B5EF4-FFF2-40B4-BE49-F238E27FC236}">
                <a16:creationId xmlns:a16="http://schemas.microsoft.com/office/drawing/2014/main" id="{5F320108-7688-D7D0-A0F8-FADD52EF2979}"/>
              </a:ext>
            </a:extLst>
          </p:cNvPr>
          <p:cNvSpPr/>
          <p:nvPr/>
        </p:nvSpPr>
        <p:spPr>
          <a:xfrm>
            <a:off x="2614847" y="77228"/>
            <a:ext cx="2085506" cy="470890"/>
          </a:xfrm>
          <a:prstGeom prst="utur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Arrow: U-Turn 30">
            <a:extLst>
              <a:ext uri="{FF2B5EF4-FFF2-40B4-BE49-F238E27FC236}">
                <a16:creationId xmlns:a16="http://schemas.microsoft.com/office/drawing/2014/main" id="{FE813C8D-9A01-949D-EB06-40E7369643D6}"/>
              </a:ext>
            </a:extLst>
          </p:cNvPr>
          <p:cNvSpPr/>
          <p:nvPr/>
        </p:nvSpPr>
        <p:spPr>
          <a:xfrm rot="10800000">
            <a:off x="2563876" y="2194477"/>
            <a:ext cx="2085506" cy="470890"/>
          </a:xfrm>
          <a:prstGeom prst="utur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08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206</TotalTime>
  <Words>11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Quijano, Alex John</dc:creator>
  <cp:lastModifiedBy>Quijano, Alex John</cp:lastModifiedBy>
  <cp:revision>19</cp:revision>
  <dcterms:created xsi:type="dcterms:W3CDTF">2024-05-23T21:32:55Z</dcterms:created>
  <dcterms:modified xsi:type="dcterms:W3CDTF">2025-01-15T15:35:54Z</dcterms:modified>
</cp:coreProperties>
</file>