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728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5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748242"/>
            <a:ext cx="82296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01359"/>
            <a:ext cx="8229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DED8-CE1E-417B-BD09-A75D1F2842C5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BE02-92B8-4918-837A-316598F2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9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DED8-CE1E-417B-BD09-A75D1F2842C5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BE02-92B8-4918-837A-316598F2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1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243417"/>
            <a:ext cx="236601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243417"/>
            <a:ext cx="696087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DED8-CE1E-417B-BD09-A75D1F2842C5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BE02-92B8-4918-837A-316598F2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3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DED8-CE1E-417B-BD09-A75D1F2842C5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BE02-92B8-4918-837A-316598F2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5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139826"/>
            <a:ext cx="946404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059642"/>
            <a:ext cx="946404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DED8-CE1E-417B-BD09-A75D1F2842C5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BE02-92B8-4918-837A-316598F2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2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217083"/>
            <a:ext cx="46634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217083"/>
            <a:ext cx="46634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DED8-CE1E-417B-BD09-A75D1F2842C5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BE02-92B8-4918-837A-316598F2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9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243417"/>
            <a:ext cx="946404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120775"/>
            <a:ext cx="464200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670050"/>
            <a:ext cx="464200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1120775"/>
            <a:ext cx="466486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670050"/>
            <a:ext cx="4664869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DED8-CE1E-417B-BD09-A75D1F2842C5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BE02-92B8-4918-837A-316598F2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9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DED8-CE1E-417B-BD09-A75D1F2842C5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BE02-92B8-4918-837A-316598F2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9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DED8-CE1E-417B-BD09-A75D1F2842C5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BE02-92B8-4918-837A-316598F2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7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658284"/>
            <a:ext cx="555498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DED8-CE1E-417B-BD09-A75D1F2842C5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BE02-92B8-4918-837A-316598F2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6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304800"/>
            <a:ext cx="3539013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658284"/>
            <a:ext cx="555498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371600"/>
            <a:ext cx="3539013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DDED8-CE1E-417B-BD09-A75D1F2842C5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DBE02-92B8-4918-837A-316598F2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3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243417"/>
            <a:ext cx="946404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217083"/>
            <a:ext cx="946404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DDED8-CE1E-417B-BD09-A75D1F2842C5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4237567"/>
            <a:ext cx="37033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DBE02-92B8-4918-837A-316598F20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CA4B62F-10D5-8663-BBE3-EAE53A76345E}"/>
              </a:ext>
            </a:extLst>
          </p:cNvPr>
          <p:cNvSpPr txBox="1"/>
          <p:nvPr/>
        </p:nvSpPr>
        <p:spPr>
          <a:xfrm>
            <a:off x="9936580" y="2506768"/>
            <a:ext cx="86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41ABE-CBF8-4A64-2D7B-8B98F7093D9E}"/>
              </a:ext>
            </a:extLst>
          </p:cNvPr>
          <p:cNvSpPr txBox="1"/>
          <p:nvPr/>
        </p:nvSpPr>
        <p:spPr>
          <a:xfrm>
            <a:off x="4008260" y="2506768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min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A6B06A-CE85-D416-EC26-41A757CE3A21}"/>
              </a:ext>
            </a:extLst>
          </p:cNvPr>
          <p:cNvCxnSpPr/>
          <p:nvPr/>
        </p:nvCxnSpPr>
        <p:spPr>
          <a:xfrm>
            <a:off x="4390743" y="2127172"/>
            <a:ext cx="597801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C25FF6-7800-25B6-B6DF-A495288EC3EF}"/>
              </a:ext>
            </a:extLst>
          </p:cNvPr>
          <p:cNvCxnSpPr>
            <a:cxnSpLocks/>
          </p:cNvCxnSpPr>
          <p:nvPr/>
        </p:nvCxnSpPr>
        <p:spPr>
          <a:xfrm>
            <a:off x="10368749" y="1888740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0A7B0DA-6045-9023-E2B0-1AD30348B772}"/>
              </a:ext>
            </a:extLst>
          </p:cNvPr>
          <p:cNvSpPr txBox="1"/>
          <p:nvPr/>
        </p:nvSpPr>
        <p:spPr>
          <a:xfrm>
            <a:off x="142755" y="1869074"/>
            <a:ext cx="2600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Sorted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BA3B6F-EA0B-F10E-3370-251B3F1A13AA}"/>
              </a:ext>
            </a:extLst>
          </p:cNvPr>
          <p:cNvCxnSpPr>
            <a:stCxn id="16" idx="3"/>
          </p:cNvCxnSpPr>
          <p:nvPr/>
        </p:nvCxnSpPr>
        <p:spPr>
          <a:xfrm flipV="1">
            <a:off x="2743384" y="2127172"/>
            <a:ext cx="1342106" cy="3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4F15F7-3DB5-B307-EF7A-1601700B812C}"/>
                  </a:ext>
                </a:extLst>
              </p:cNvPr>
              <p:cNvSpPr txBox="1"/>
              <p:nvPr/>
            </p:nvSpPr>
            <p:spPr>
              <a:xfrm>
                <a:off x="8077145" y="2599102"/>
                <a:ext cx="3061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4F15F7-3DB5-B307-EF7A-1601700B8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145" y="2599102"/>
                <a:ext cx="3061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E7F897-1086-2772-2776-F37E83041EFE}"/>
              </a:ext>
            </a:extLst>
          </p:cNvPr>
          <p:cNvCxnSpPr>
            <a:cxnSpLocks/>
          </p:cNvCxnSpPr>
          <p:nvPr/>
        </p:nvCxnSpPr>
        <p:spPr>
          <a:xfrm>
            <a:off x="4390742" y="2127172"/>
            <a:ext cx="383949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91198C-9F5B-DD7F-2D9C-6834A0934C8E}"/>
              </a:ext>
            </a:extLst>
          </p:cNvPr>
          <p:cNvCxnSpPr>
            <a:cxnSpLocks/>
          </p:cNvCxnSpPr>
          <p:nvPr/>
        </p:nvCxnSpPr>
        <p:spPr>
          <a:xfrm>
            <a:off x="4390736" y="1888740"/>
            <a:ext cx="0" cy="476864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095B50-C357-4FE0-8649-256CF50397F0}"/>
              </a:ext>
            </a:extLst>
          </p:cNvPr>
          <p:cNvSpPr txBox="1"/>
          <p:nvPr/>
        </p:nvSpPr>
        <p:spPr>
          <a:xfrm>
            <a:off x="7228996" y="3878426"/>
            <a:ext cx="2002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Percentile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39820D-FA73-44DE-F918-6275EED0CA2A}"/>
                  </a:ext>
                </a:extLst>
              </p:cNvPr>
              <p:cNvSpPr txBox="1"/>
              <p:nvPr/>
            </p:nvSpPr>
            <p:spPr>
              <a:xfrm>
                <a:off x="5086433" y="141790"/>
                <a:ext cx="244810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Percent of </a:t>
                </a:r>
              </a:p>
              <a:p>
                <a:pPr algn="ctr"/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 below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539820D-FA73-44DE-F918-6275EED0C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433" y="141790"/>
                <a:ext cx="2448106" cy="954107"/>
              </a:xfrm>
              <a:prstGeom prst="rect">
                <a:avLst/>
              </a:prstGeom>
              <a:blipFill>
                <a:blip r:embed="rId3"/>
                <a:stretch>
                  <a:fillRect l="-4726"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793277-AC8A-98ED-26D2-2A0CA99CB8DF}"/>
              </a:ext>
            </a:extLst>
          </p:cNvPr>
          <p:cNvCxnSpPr>
            <a:stCxn id="23" idx="2"/>
          </p:cNvCxnSpPr>
          <p:nvPr/>
        </p:nvCxnSpPr>
        <p:spPr>
          <a:xfrm>
            <a:off x="6310486" y="1095897"/>
            <a:ext cx="0" cy="88835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E29699-870D-937D-47D7-DE8C78241D52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8230232" y="3144462"/>
            <a:ext cx="0" cy="73396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5E7272-4851-E7F7-084B-97E7F9D03F4C}"/>
              </a:ext>
            </a:extLst>
          </p:cNvPr>
          <p:cNvCxnSpPr>
            <a:cxnSpLocks/>
          </p:cNvCxnSpPr>
          <p:nvPr/>
        </p:nvCxnSpPr>
        <p:spPr>
          <a:xfrm>
            <a:off x="8230232" y="1715692"/>
            <a:ext cx="0" cy="82296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20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11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Quijano, Alex John</dc:creator>
  <cp:lastModifiedBy>Quijano, Alex John</cp:lastModifiedBy>
  <cp:revision>7</cp:revision>
  <dcterms:created xsi:type="dcterms:W3CDTF">2025-02-09T19:58:26Z</dcterms:created>
  <dcterms:modified xsi:type="dcterms:W3CDTF">2025-02-09T20:07:59Z</dcterms:modified>
</cp:coreProperties>
</file>