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D72D2-4129-45C7-A863-E4EDC866617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DF45C-07F9-4248-A293-36F819A5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30CAF7-8533-F4E5-26AA-B1388550C772}"/>
              </a:ext>
            </a:extLst>
          </p:cNvPr>
          <p:cNvCxnSpPr/>
          <p:nvPr/>
        </p:nvCxnSpPr>
        <p:spPr>
          <a:xfrm>
            <a:off x="4405307" y="2814485"/>
            <a:ext cx="5978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233E68-1EEA-B095-8EDC-5619F72D3058}"/>
              </a:ext>
            </a:extLst>
          </p:cNvPr>
          <p:cNvCxnSpPr>
            <a:cxnSpLocks/>
          </p:cNvCxnSpPr>
          <p:nvPr/>
        </p:nvCxnSpPr>
        <p:spPr>
          <a:xfrm>
            <a:off x="5856083" y="2812025"/>
            <a:ext cx="307697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FD0BCF-E71C-5F13-4554-6F6E05DEE4C2}"/>
              </a:ext>
            </a:extLst>
          </p:cNvPr>
          <p:cNvCxnSpPr/>
          <p:nvPr/>
        </p:nvCxnSpPr>
        <p:spPr>
          <a:xfrm>
            <a:off x="4405307" y="1423220"/>
            <a:ext cx="5978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DADBD1-BDB7-B8EC-1F55-C3223594B1F5}"/>
              </a:ext>
            </a:extLst>
          </p:cNvPr>
          <p:cNvCxnSpPr/>
          <p:nvPr/>
        </p:nvCxnSpPr>
        <p:spPr>
          <a:xfrm>
            <a:off x="4405307" y="5184059"/>
            <a:ext cx="5978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A5D199-E196-6C4C-534A-A95889AEA2FB}"/>
              </a:ext>
            </a:extLst>
          </p:cNvPr>
          <p:cNvCxnSpPr/>
          <p:nvPr/>
        </p:nvCxnSpPr>
        <p:spPr>
          <a:xfrm>
            <a:off x="4405307" y="6531080"/>
            <a:ext cx="5978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CEB13-149E-DE71-90F3-B72C4784E3F6}"/>
              </a:ext>
            </a:extLst>
          </p:cNvPr>
          <p:cNvCxnSpPr>
            <a:cxnSpLocks/>
          </p:cNvCxnSpPr>
          <p:nvPr/>
        </p:nvCxnSpPr>
        <p:spPr>
          <a:xfrm>
            <a:off x="4405301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AE1EDE-85B6-606A-3010-ABFAE84AC848}"/>
              </a:ext>
            </a:extLst>
          </p:cNvPr>
          <p:cNvCxnSpPr>
            <a:cxnSpLocks/>
          </p:cNvCxnSpPr>
          <p:nvPr/>
        </p:nvCxnSpPr>
        <p:spPr>
          <a:xfrm>
            <a:off x="10383314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791438-70CE-CAFC-39A4-681BC3AC6AB2}"/>
              </a:ext>
            </a:extLst>
          </p:cNvPr>
          <p:cNvCxnSpPr>
            <a:cxnSpLocks/>
          </p:cNvCxnSpPr>
          <p:nvPr/>
        </p:nvCxnSpPr>
        <p:spPr>
          <a:xfrm>
            <a:off x="4405301" y="4945627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996342-EA3D-DB98-6AB6-27E41F13D4C7}"/>
              </a:ext>
            </a:extLst>
          </p:cNvPr>
          <p:cNvCxnSpPr>
            <a:cxnSpLocks/>
          </p:cNvCxnSpPr>
          <p:nvPr/>
        </p:nvCxnSpPr>
        <p:spPr>
          <a:xfrm>
            <a:off x="4405301" y="2576053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499CA6-6D0C-1E43-9EE1-21337F1D4019}"/>
              </a:ext>
            </a:extLst>
          </p:cNvPr>
          <p:cNvCxnSpPr>
            <a:cxnSpLocks/>
          </p:cNvCxnSpPr>
          <p:nvPr/>
        </p:nvCxnSpPr>
        <p:spPr>
          <a:xfrm>
            <a:off x="4405301" y="118478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D9815E-A671-1393-9365-40475586D67C}"/>
              </a:ext>
            </a:extLst>
          </p:cNvPr>
          <p:cNvCxnSpPr>
            <a:cxnSpLocks/>
          </p:cNvCxnSpPr>
          <p:nvPr/>
        </p:nvCxnSpPr>
        <p:spPr>
          <a:xfrm>
            <a:off x="10383314" y="118478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DAFE83-E73D-65F8-CD08-7ACC81A8DBC3}"/>
              </a:ext>
            </a:extLst>
          </p:cNvPr>
          <p:cNvCxnSpPr>
            <a:cxnSpLocks/>
          </p:cNvCxnSpPr>
          <p:nvPr/>
        </p:nvCxnSpPr>
        <p:spPr>
          <a:xfrm>
            <a:off x="10383314" y="2576053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FB2CF-6C8C-669A-0231-EA9943A9E395}"/>
              </a:ext>
            </a:extLst>
          </p:cNvPr>
          <p:cNvCxnSpPr>
            <a:cxnSpLocks/>
          </p:cNvCxnSpPr>
          <p:nvPr/>
        </p:nvCxnSpPr>
        <p:spPr>
          <a:xfrm>
            <a:off x="10398061" y="4945627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FCF32-B213-7B6F-36ED-9D28F77DEA21}"/>
              </a:ext>
            </a:extLst>
          </p:cNvPr>
          <p:cNvSpPr txBox="1"/>
          <p:nvPr/>
        </p:nvSpPr>
        <p:spPr>
          <a:xfrm>
            <a:off x="172066" y="3314527"/>
            <a:ext cx="2122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Examples of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20C4BD-6E03-24AF-F074-64231B6C9756}"/>
              </a:ext>
            </a:extLst>
          </p:cNvPr>
          <p:cNvSpPr txBox="1"/>
          <p:nvPr/>
        </p:nvSpPr>
        <p:spPr>
          <a:xfrm>
            <a:off x="9951149" y="305291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38DDC31-5F99-3ABD-4720-18FE153F6573}"/>
              </a:ext>
            </a:extLst>
          </p:cNvPr>
          <p:cNvSpPr/>
          <p:nvPr/>
        </p:nvSpPr>
        <p:spPr>
          <a:xfrm>
            <a:off x="2211312" y="1423221"/>
            <a:ext cx="306180" cy="5107860"/>
          </a:xfrm>
          <a:prstGeom prst="lef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BEC4B-3F38-6125-3D86-8E98A7F9D0A0}"/>
              </a:ext>
            </a:extLst>
          </p:cNvPr>
          <p:cNvSpPr txBox="1"/>
          <p:nvPr/>
        </p:nvSpPr>
        <p:spPr>
          <a:xfrm>
            <a:off x="3993976" y="3083991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A1D77-2CA1-96B8-FC3E-18107ACE14E2}"/>
              </a:ext>
            </a:extLst>
          </p:cNvPr>
          <p:cNvSpPr txBox="1"/>
          <p:nvPr/>
        </p:nvSpPr>
        <p:spPr>
          <a:xfrm>
            <a:off x="2544756" y="2552875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3D540-2112-ABE7-AEDB-FE7F09E974A8}"/>
              </a:ext>
            </a:extLst>
          </p:cNvPr>
          <p:cNvCxnSpPr>
            <a:cxnSpLocks/>
          </p:cNvCxnSpPr>
          <p:nvPr/>
        </p:nvCxnSpPr>
        <p:spPr>
          <a:xfrm>
            <a:off x="7394309" y="2576052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2685D8-6546-2DC4-7CE3-CF9C6ED5014C}"/>
              </a:ext>
            </a:extLst>
          </p:cNvPr>
          <p:cNvCxnSpPr>
            <a:cxnSpLocks/>
          </p:cNvCxnSpPr>
          <p:nvPr/>
        </p:nvCxnSpPr>
        <p:spPr>
          <a:xfrm>
            <a:off x="6470075" y="118478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5DD313-8E90-CDE4-54ED-9828067B2D74}"/>
              </a:ext>
            </a:extLst>
          </p:cNvPr>
          <p:cNvCxnSpPr>
            <a:cxnSpLocks/>
          </p:cNvCxnSpPr>
          <p:nvPr/>
        </p:nvCxnSpPr>
        <p:spPr>
          <a:xfrm>
            <a:off x="8933057" y="2573593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D2F1B-421E-8F49-1022-2B3B5BD77288}"/>
              </a:ext>
            </a:extLst>
          </p:cNvPr>
          <p:cNvCxnSpPr>
            <a:cxnSpLocks/>
          </p:cNvCxnSpPr>
          <p:nvPr/>
        </p:nvCxnSpPr>
        <p:spPr>
          <a:xfrm>
            <a:off x="5860477" y="2573593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44CA34-FF36-81EA-D8CC-3ED1AF5A704C}"/>
              </a:ext>
            </a:extLst>
          </p:cNvPr>
          <p:cNvCxnSpPr>
            <a:cxnSpLocks/>
          </p:cNvCxnSpPr>
          <p:nvPr/>
        </p:nvCxnSpPr>
        <p:spPr>
          <a:xfrm>
            <a:off x="8495521" y="1189704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701BCD-9E2C-EE81-904E-FEE26D108709}"/>
              </a:ext>
            </a:extLst>
          </p:cNvPr>
          <p:cNvCxnSpPr>
            <a:cxnSpLocks/>
          </p:cNvCxnSpPr>
          <p:nvPr/>
        </p:nvCxnSpPr>
        <p:spPr>
          <a:xfrm>
            <a:off x="5637605" y="4945627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FE4DF-CC8B-350D-A167-92EEE8825F56}"/>
              </a:ext>
            </a:extLst>
          </p:cNvPr>
          <p:cNvCxnSpPr>
            <a:cxnSpLocks/>
          </p:cNvCxnSpPr>
          <p:nvPr/>
        </p:nvCxnSpPr>
        <p:spPr>
          <a:xfrm>
            <a:off x="6834321" y="4945627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E9E385-43E9-F5FC-189C-043903DD34B2}"/>
              </a:ext>
            </a:extLst>
          </p:cNvPr>
          <p:cNvCxnSpPr>
            <a:cxnSpLocks/>
          </p:cNvCxnSpPr>
          <p:nvPr/>
        </p:nvCxnSpPr>
        <p:spPr>
          <a:xfrm>
            <a:off x="7999647" y="4945627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21C4F7-F6D9-B896-483A-BD43DCFD8740}"/>
              </a:ext>
            </a:extLst>
          </p:cNvPr>
          <p:cNvCxnSpPr>
            <a:cxnSpLocks/>
          </p:cNvCxnSpPr>
          <p:nvPr/>
        </p:nvCxnSpPr>
        <p:spPr>
          <a:xfrm>
            <a:off x="9190959" y="4945627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3F47A5-5A63-3AB8-ACEE-3A10B37BC873}"/>
                  </a:ext>
                </a:extLst>
              </p:cNvPr>
              <p:cNvSpPr txBox="1"/>
              <p:nvPr/>
            </p:nvSpPr>
            <p:spPr>
              <a:xfrm>
                <a:off x="5617037" y="3130163"/>
                <a:ext cx="500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3F47A5-5A63-3AB8-ACEE-3A10B37B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37" y="3130163"/>
                <a:ext cx="5005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CC6864-3796-D50D-9994-0DAA0248BAA9}"/>
                  </a:ext>
                </a:extLst>
              </p:cNvPr>
              <p:cNvSpPr txBox="1"/>
              <p:nvPr/>
            </p:nvSpPr>
            <p:spPr>
              <a:xfrm>
                <a:off x="7154933" y="3130162"/>
                <a:ext cx="500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CC6864-3796-D50D-9994-0DAA0248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33" y="3130162"/>
                <a:ext cx="50058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A718A1-3CD8-9075-20E5-C689921BEAFA}"/>
                  </a:ext>
                </a:extLst>
              </p:cNvPr>
              <p:cNvSpPr txBox="1"/>
              <p:nvPr/>
            </p:nvSpPr>
            <p:spPr>
              <a:xfrm>
                <a:off x="8693933" y="3130162"/>
                <a:ext cx="500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A718A1-3CD8-9075-20E5-C689921B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933" y="3130162"/>
                <a:ext cx="50058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2C619FF0-7394-6FAD-55F2-F630FBA4B4C9}"/>
              </a:ext>
            </a:extLst>
          </p:cNvPr>
          <p:cNvSpPr/>
          <p:nvPr/>
        </p:nvSpPr>
        <p:spPr>
          <a:xfrm rot="16200000">
            <a:off x="7225773" y="2386786"/>
            <a:ext cx="341999" cy="307258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BF1AA6-9F16-2CEA-162F-36B86AC52E14}"/>
              </a:ext>
            </a:extLst>
          </p:cNvPr>
          <p:cNvSpPr txBox="1"/>
          <p:nvPr/>
        </p:nvSpPr>
        <p:spPr>
          <a:xfrm>
            <a:off x="6982983" y="415552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F7D91B-3823-6E6A-D20A-195C57426F1E}"/>
              </a:ext>
            </a:extLst>
          </p:cNvPr>
          <p:cNvCxnSpPr>
            <a:cxnSpLocks/>
          </p:cNvCxnSpPr>
          <p:nvPr/>
        </p:nvCxnSpPr>
        <p:spPr>
          <a:xfrm>
            <a:off x="7405225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6E50CA-1516-E1AC-D923-F5FE6B726EE1}"/>
              </a:ext>
            </a:extLst>
          </p:cNvPr>
          <p:cNvSpPr txBox="1"/>
          <p:nvPr/>
        </p:nvSpPr>
        <p:spPr>
          <a:xfrm>
            <a:off x="2624825" y="4945627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Quintiles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DFFC1B-E186-4C36-3310-2A3FBDDCBE90}"/>
              </a:ext>
            </a:extLst>
          </p:cNvPr>
          <p:cNvCxnSpPr>
            <a:cxnSpLocks/>
          </p:cNvCxnSpPr>
          <p:nvPr/>
        </p:nvCxnSpPr>
        <p:spPr>
          <a:xfrm>
            <a:off x="8354937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56EDA4-D46E-D8FA-6C90-1E98B6CE2865}"/>
              </a:ext>
            </a:extLst>
          </p:cNvPr>
          <p:cNvCxnSpPr>
            <a:cxnSpLocks/>
          </p:cNvCxnSpPr>
          <p:nvPr/>
        </p:nvCxnSpPr>
        <p:spPr>
          <a:xfrm>
            <a:off x="9357827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A60A3C-311F-61F8-7313-6AD4F6D169E4}"/>
              </a:ext>
            </a:extLst>
          </p:cNvPr>
          <p:cNvCxnSpPr>
            <a:cxnSpLocks/>
          </p:cNvCxnSpPr>
          <p:nvPr/>
        </p:nvCxnSpPr>
        <p:spPr>
          <a:xfrm>
            <a:off x="6465606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D0CD5D-67D6-551F-A810-E7C66CBF4ED1}"/>
              </a:ext>
            </a:extLst>
          </p:cNvPr>
          <p:cNvCxnSpPr>
            <a:cxnSpLocks/>
          </p:cNvCxnSpPr>
          <p:nvPr/>
        </p:nvCxnSpPr>
        <p:spPr>
          <a:xfrm>
            <a:off x="5474085" y="6292648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6FA49D-A30B-7DBA-4103-E6162FAB9514}"/>
              </a:ext>
            </a:extLst>
          </p:cNvPr>
          <p:cNvCxnSpPr/>
          <p:nvPr/>
        </p:nvCxnSpPr>
        <p:spPr>
          <a:xfrm>
            <a:off x="4420051" y="336756"/>
            <a:ext cx="5978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B26AAA-D3EF-99FC-43A6-348466FBC977}"/>
              </a:ext>
            </a:extLst>
          </p:cNvPr>
          <p:cNvCxnSpPr>
            <a:cxnSpLocks/>
          </p:cNvCxnSpPr>
          <p:nvPr/>
        </p:nvCxnSpPr>
        <p:spPr>
          <a:xfrm>
            <a:off x="4420045" y="98324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1CF27B-C10D-D116-3E57-088F665B0B56}"/>
              </a:ext>
            </a:extLst>
          </p:cNvPr>
          <p:cNvCxnSpPr>
            <a:cxnSpLocks/>
          </p:cNvCxnSpPr>
          <p:nvPr/>
        </p:nvCxnSpPr>
        <p:spPr>
          <a:xfrm>
            <a:off x="10398058" y="98324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0CB89F5-46FA-2F4A-6B02-0B1C8FD3A3AA}"/>
              </a:ext>
            </a:extLst>
          </p:cNvPr>
          <p:cNvSpPr txBox="1"/>
          <p:nvPr/>
        </p:nvSpPr>
        <p:spPr>
          <a:xfrm>
            <a:off x="172064" y="78658"/>
            <a:ext cx="260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Sorted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34BC04-7099-E8FF-1FD3-32E030A6BBC3}"/>
              </a:ext>
            </a:extLst>
          </p:cNvPr>
          <p:cNvCxnSpPr>
            <a:stCxn id="55" idx="3"/>
          </p:cNvCxnSpPr>
          <p:nvPr/>
        </p:nvCxnSpPr>
        <p:spPr>
          <a:xfrm flipV="1">
            <a:off x="2772693" y="336756"/>
            <a:ext cx="1342106" cy="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9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5</cp:revision>
  <dcterms:created xsi:type="dcterms:W3CDTF">2025-02-09T04:16:41Z</dcterms:created>
  <dcterms:modified xsi:type="dcterms:W3CDTF">2025-02-09T04:51:38Z</dcterms:modified>
</cp:coreProperties>
</file>