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744DDA-8449-9944-0762-E4E781D0752A}"/>
              </a:ext>
            </a:extLst>
          </p:cNvPr>
          <p:cNvSpPr/>
          <p:nvPr/>
        </p:nvSpPr>
        <p:spPr>
          <a:xfrm>
            <a:off x="208935" y="492443"/>
            <a:ext cx="1325947" cy="2477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47A978-1948-D795-9FC4-6EA1D8B4CC6B}"/>
                  </a:ext>
                </a:extLst>
              </p:cNvPr>
              <p:cNvSpPr txBox="1"/>
              <p:nvPr/>
            </p:nvSpPr>
            <p:spPr>
              <a:xfrm>
                <a:off x="614626" y="1023872"/>
                <a:ext cx="514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47A978-1948-D795-9FC4-6EA1D8B4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6" y="1023872"/>
                <a:ext cx="5145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/>
              <p:nvPr/>
            </p:nvSpPr>
            <p:spPr>
              <a:xfrm>
                <a:off x="644281" y="1965689"/>
                <a:ext cx="4552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81" y="1965689"/>
                <a:ext cx="45525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4DFEF-3908-0089-1531-FF660D6C97F0}"/>
              </a:ext>
            </a:extLst>
          </p:cNvPr>
          <p:cNvSpPr/>
          <p:nvPr/>
        </p:nvSpPr>
        <p:spPr>
          <a:xfrm>
            <a:off x="2766026" y="492443"/>
            <a:ext cx="1325947" cy="24777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/>
              <p:nvPr/>
            </p:nvSpPr>
            <p:spPr>
              <a:xfrm>
                <a:off x="3206181" y="1023872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81" y="1023872"/>
                <a:ext cx="44563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/>
              <p:nvPr/>
            </p:nvSpPr>
            <p:spPr>
              <a:xfrm>
                <a:off x="3206193" y="1965700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93" y="1965700"/>
                <a:ext cx="4456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AEC0E-CDCF-1951-2833-DD8579ADBD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129190" y="1239316"/>
            <a:ext cx="20769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9523C3-9C01-373A-5FA8-57EB9C9D85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099534" y="2181140"/>
            <a:ext cx="2106646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6435C3-2661-FFC1-3CCD-904B0C0E3AA9}"/>
              </a:ext>
            </a:extLst>
          </p:cNvPr>
          <p:cNvSpPr/>
          <p:nvPr/>
        </p:nvSpPr>
        <p:spPr>
          <a:xfrm>
            <a:off x="5323118" y="1047965"/>
            <a:ext cx="1325947" cy="13666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/>
              <p:nvPr/>
            </p:nvSpPr>
            <p:spPr>
              <a:xfrm>
                <a:off x="5684617" y="1327995"/>
                <a:ext cx="60272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17" y="1327995"/>
                <a:ext cx="602729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816F56-D851-A97A-4385-18709141154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651818" y="1239318"/>
            <a:ext cx="2032797" cy="4919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241D4E-4B92-F462-1EF3-480073193C4D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651828" y="1731307"/>
            <a:ext cx="2032797" cy="449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/>
              <p:nvPr/>
            </p:nvSpPr>
            <p:spPr>
              <a:xfrm>
                <a:off x="624243" y="0"/>
                <a:ext cx="4953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43" y="0"/>
                <a:ext cx="49532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/>
              <p:nvPr/>
            </p:nvSpPr>
            <p:spPr>
              <a:xfrm>
                <a:off x="3155685" y="0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85" y="0"/>
                <a:ext cx="54662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/>
              <p:nvPr/>
            </p:nvSpPr>
            <p:spPr>
              <a:xfrm>
                <a:off x="5401681" y="500877"/>
                <a:ext cx="1168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81" y="500877"/>
                <a:ext cx="116859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A65A47-B699-781E-1097-FE5CE2AA17C5}"/>
                  </a:ext>
                </a:extLst>
              </p:cNvPr>
              <p:cNvSpPr txBox="1"/>
              <p:nvPr/>
            </p:nvSpPr>
            <p:spPr>
              <a:xfrm>
                <a:off x="883721" y="3165157"/>
                <a:ext cx="5090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one </a:t>
                </a: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coin toss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A65A47-B699-781E-1097-FE5CE2AA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21" y="3165157"/>
                <a:ext cx="5090551" cy="461665"/>
              </a:xfrm>
              <a:prstGeom prst="rect">
                <a:avLst/>
              </a:prstGeom>
              <a:blipFill>
                <a:blip r:embed="rId10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7</cp:revision>
  <dcterms:created xsi:type="dcterms:W3CDTF">2025-02-15T23:50:14Z</dcterms:created>
  <dcterms:modified xsi:type="dcterms:W3CDTF">2025-02-16T04:04:34Z</dcterms:modified>
</cp:coreProperties>
</file>