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74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1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744DDA-8449-9944-0762-E4E781D0752A}"/>
              </a:ext>
            </a:extLst>
          </p:cNvPr>
          <p:cNvSpPr/>
          <p:nvPr/>
        </p:nvSpPr>
        <p:spPr>
          <a:xfrm>
            <a:off x="208935" y="572167"/>
            <a:ext cx="1325947" cy="184248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47A978-1948-D795-9FC4-6EA1D8B4CC6B}"/>
                  </a:ext>
                </a:extLst>
              </p:cNvPr>
              <p:cNvSpPr txBox="1"/>
              <p:nvPr/>
            </p:nvSpPr>
            <p:spPr>
              <a:xfrm>
                <a:off x="314062" y="898270"/>
                <a:ext cx="11156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𝒔𝒖𝒄𝒄𝒆𝒔𝒔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47A978-1948-D795-9FC4-6EA1D8B4C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62" y="898270"/>
                <a:ext cx="1115690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E5424-D01B-491D-2DD0-EDA4DC2D9B15}"/>
                  </a:ext>
                </a:extLst>
              </p:cNvPr>
              <p:cNvSpPr txBox="1"/>
              <p:nvPr/>
            </p:nvSpPr>
            <p:spPr>
              <a:xfrm>
                <a:off x="321275" y="1738481"/>
                <a:ext cx="11012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𝒇𝒂𝒊𝒍𝒖𝒓𝒆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E5424-D01B-491D-2DD0-EDA4DC2D9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75" y="1738481"/>
                <a:ext cx="1101263" cy="307777"/>
              </a:xfrm>
              <a:prstGeom prst="rect">
                <a:avLst/>
              </a:prstGeom>
              <a:blipFill>
                <a:blip r:embed="rId3"/>
                <a:stretch>
                  <a:fillRect l="-3333" t="-1961" r="-388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4DFEF-3908-0089-1531-FF660D6C97F0}"/>
              </a:ext>
            </a:extLst>
          </p:cNvPr>
          <p:cNvSpPr/>
          <p:nvPr/>
        </p:nvSpPr>
        <p:spPr>
          <a:xfrm>
            <a:off x="2766026" y="572167"/>
            <a:ext cx="1325947" cy="184248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754BD5-7741-8526-5AA7-58979C8BE2A1}"/>
                  </a:ext>
                </a:extLst>
              </p:cNvPr>
              <p:cNvSpPr txBox="1"/>
              <p:nvPr/>
            </p:nvSpPr>
            <p:spPr>
              <a:xfrm>
                <a:off x="3206181" y="836715"/>
                <a:ext cx="445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754BD5-7741-8526-5AA7-58979C8BE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81" y="836715"/>
                <a:ext cx="44563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A885C9-DEB4-CDBE-B35E-93E467085084}"/>
                  </a:ext>
                </a:extLst>
              </p:cNvPr>
              <p:cNvSpPr txBox="1"/>
              <p:nvPr/>
            </p:nvSpPr>
            <p:spPr>
              <a:xfrm>
                <a:off x="3206193" y="1676939"/>
                <a:ext cx="445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A885C9-DEB4-CDBE-B35E-93E46708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193" y="1676939"/>
                <a:ext cx="44563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7AEC0E-CDCF-1951-2833-DD8579ADBD1B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429752" y="1052159"/>
            <a:ext cx="1776429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9523C3-9C01-373A-5FA8-57EB9C9D85F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422538" y="1892370"/>
            <a:ext cx="1783655" cy="1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6435C3-2661-FFC1-3CCD-904B0C0E3AA9}"/>
              </a:ext>
            </a:extLst>
          </p:cNvPr>
          <p:cNvSpPr/>
          <p:nvPr/>
        </p:nvSpPr>
        <p:spPr>
          <a:xfrm>
            <a:off x="5323118" y="572167"/>
            <a:ext cx="1325947" cy="184248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E4CC8-4BA1-B09F-4BB4-616DA46673F6}"/>
                  </a:ext>
                </a:extLst>
              </p:cNvPr>
              <p:cNvSpPr txBox="1"/>
              <p:nvPr/>
            </p:nvSpPr>
            <p:spPr>
              <a:xfrm>
                <a:off x="5719876" y="836715"/>
                <a:ext cx="5321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E4CC8-4BA1-B09F-4BB4-616DA466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9876" y="836715"/>
                <a:ext cx="532197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6816F56-D851-A97A-4385-187091411540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651816" y="1052159"/>
            <a:ext cx="2068060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6241D4E-4B92-F462-1EF3-480073193C4D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651828" y="1892369"/>
            <a:ext cx="1825577" cy="1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50ED0-9DB2-C43D-7DC4-9E07C29CB782}"/>
                  </a:ext>
                </a:extLst>
              </p:cNvPr>
              <p:cNvSpPr txBox="1"/>
              <p:nvPr/>
            </p:nvSpPr>
            <p:spPr>
              <a:xfrm>
                <a:off x="624242" y="74377"/>
                <a:ext cx="4953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50ED0-9DB2-C43D-7DC4-9E07C29C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42" y="74377"/>
                <a:ext cx="495328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3E2FEF-E6DC-714C-6E4A-42A9B857A59C}"/>
                  </a:ext>
                </a:extLst>
              </p:cNvPr>
              <p:cNvSpPr txBox="1"/>
              <p:nvPr/>
            </p:nvSpPr>
            <p:spPr>
              <a:xfrm>
                <a:off x="3155683" y="74377"/>
                <a:ext cx="5466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3E2FEF-E6DC-714C-6E4A-42A9B857A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683" y="74377"/>
                <a:ext cx="54662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1D8172-5996-2C1F-E60E-DB146831AA6F}"/>
                  </a:ext>
                </a:extLst>
              </p:cNvPr>
              <p:cNvSpPr txBox="1"/>
              <p:nvPr/>
            </p:nvSpPr>
            <p:spPr>
              <a:xfrm>
                <a:off x="5401680" y="-1"/>
                <a:ext cx="1168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1D8172-5996-2C1F-E60E-DB146831A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680" y="-1"/>
                <a:ext cx="1168590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A65A47-B699-781E-1097-FE5CE2AA17C5}"/>
                  </a:ext>
                </a:extLst>
              </p:cNvPr>
              <p:cNvSpPr txBox="1"/>
              <p:nvPr/>
            </p:nvSpPr>
            <p:spPr>
              <a:xfrm>
                <a:off x="446043" y="2623768"/>
                <a:ext cx="60166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𝟏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𝑠𝑢𝑐𝑐𝑒𝑠𝑠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outcome with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3A65A47-B699-781E-1097-FE5CE2AA1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3" y="2623768"/>
                <a:ext cx="6016698" cy="461665"/>
              </a:xfrm>
              <a:prstGeom prst="rect">
                <a:avLst/>
              </a:prstGeom>
              <a:blipFill>
                <a:blip r:embed="rId10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4CD638-844B-3378-2DB4-83D8D81A3DCF}"/>
                  </a:ext>
                </a:extLst>
              </p:cNvPr>
              <p:cNvSpPr txBox="1"/>
              <p:nvPr/>
            </p:nvSpPr>
            <p:spPr>
              <a:xfrm>
                <a:off x="5477405" y="1676925"/>
                <a:ext cx="101713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4CD638-844B-3378-2DB4-83D8D81A3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405" y="1676925"/>
                <a:ext cx="1017138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F6829B-3C74-E149-608A-E16D750C414E}"/>
                  </a:ext>
                </a:extLst>
              </p:cNvPr>
              <p:cNvSpPr txBox="1"/>
              <p:nvPr/>
            </p:nvSpPr>
            <p:spPr>
              <a:xfrm>
                <a:off x="237108" y="3035155"/>
                <a:ext cx="6437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𝑓𝑎𝑖𝑙𝑢𝑟𝑒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outcome with probability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</m:oMath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AF6829B-3C74-E149-608A-E16D750C41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08" y="3035155"/>
                <a:ext cx="6437354" cy="461665"/>
              </a:xfrm>
              <a:prstGeom prst="rect">
                <a:avLst/>
              </a:prstGeom>
              <a:blipFill>
                <a:blip r:embed="rId12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62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41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8</cp:revision>
  <dcterms:created xsi:type="dcterms:W3CDTF">2025-02-15T23:50:14Z</dcterms:created>
  <dcterms:modified xsi:type="dcterms:W3CDTF">2025-02-16T04:15:35Z</dcterms:modified>
</cp:coreProperties>
</file>