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59436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4660"/>
  </p:normalViewPr>
  <p:slideViewPr>
    <p:cSldViewPr snapToGrid="0">
      <p:cViewPr varScale="1">
        <p:scale>
          <a:sx n="95" d="100"/>
          <a:sy n="95" d="100"/>
        </p:scale>
        <p:origin x="30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272011"/>
            <a:ext cx="5052060" cy="2705947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4082310"/>
            <a:ext cx="4457700" cy="1876530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5B10-B3A1-46C7-96D9-1C0B7551EF3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FBE5-B96C-4F29-BBF7-B50A6437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7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5B10-B3A1-46C7-96D9-1C0B7551EF3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FBE5-B96C-4F29-BBF7-B50A6437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413808"/>
            <a:ext cx="1281589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413808"/>
            <a:ext cx="3770471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5B10-B3A1-46C7-96D9-1C0B7551EF3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FBE5-B96C-4F29-BBF7-B50A6437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2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5B10-B3A1-46C7-96D9-1C0B7551EF3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FBE5-B96C-4F29-BBF7-B50A6437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7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937705"/>
            <a:ext cx="5126355" cy="3233102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5201393"/>
            <a:ext cx="5126355" cy="1700212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5B10-B3A1-46C7-96D9-1C0B7551EF3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FBE5-B96C-4F29-BBF7-B50A6437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1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2069042"/>
            <a:ext cx="252603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2069042"/>
            <a:ext cx="252603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5B10-B3A1-46C7-96D9-1C0B7551EF3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FBE5-B96C-4F29-BBF7-B50A6437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1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13810"/>
            <a:ext cx="5126355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905318"/>
            <a:ext cx="2514421" cy="933767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839085"/>
            <a:ext cx="2514421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905318"/>
            <a:ext cx="2526804" cy="933767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839085"/>
            <a:ext cx="252680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5B10-B3A1-46C7-96D9-1C0B7551EF3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FBE5-B96C-4F29-BBF7-B50A6437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9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5B10-B3A1-46C7-96D9-1C0B7551EF3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FBE5-B96C-4F29-BBF7-B50A6437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59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5B10-B3A1-46C7-96D9-1C0B7551EF3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FBE5-B96C-4F29-BBF7-B50A6437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518160"/>
            <a:ext cx="1916966" cy="181356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1119083"/>
            <a:ext cx="3008948" cy="5523442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331720"/>
            <a:ext cx="1916966" cy="4319800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5B10-B3A1-46C7-96D9-1C0B7551EF3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FBE5-B96C-4F29-BBF7-B50A6437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8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518160"/>
            <a:ext cx="1916966" cy="181356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1119083"/>
            <a:ext cx="3008948" cy="5523442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331720"/>
            <a:ext cx="1916966" cy="4319800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05B10-B3A1-46C7-96D9-1C0B7551EF3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FBE5-B96C-4F29-BBF7-B50A6437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36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413810"/>
            <a:ext cx="5126355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2069042"/>
            <a:ext cx="5126355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7203865"/>
            <a:ext cx="13373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05B10-B3A1-46C7-96D9-1C0B7551EF3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7203865"/>
            <a:ext cx="2005965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7203865"/>
            <a:ext cx="13373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9FBE5-B96C-4F29-BBF7-B50A64373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73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34D7906-0CA5-40B4-8461-5715046B1F8A}"/>
              </a:ext>
            </a:extLst>
          </p:cNvPr>
          <p:cNvSpPr/>
          <p:nvPr/>
        </p:nvSpPr>
        <p:spPr>
          <a:xfrm>
            <a:off x="3929717" y="1925493"/>
            <a:ext cx="1738688" cy="5691832"/>
          </a:xfrm>
          <a:prstGeom prst="roundRect">
            <a:avLst>
              <a:gd name="adj" fmla="val 551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8F86390-D029-4997-BD92-008AB0C6F4BE}"/>
              </a:ext>
            </a:extLst>
          </p:cNvPr>
          <p:cNvSpPr/>
          <p:nvPr/>
        </p:nvSpPr>
        <p:spPr>
          <a:xfrm>
            <a:off x="274220" y="172623"/>
            <a:ext cx="2891254" cy="1219617"/>
          </a:xfrm>
          <a:prstGeom prst="roundRect">
            <a:avLst>
              <a:gd name="adj" fmla="val 551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681EC3F-C253-4E6B-8D43-09E0560C9ED9}"/>
              </a:ext>
            </a:extLst>
          </p:cNvPr>
          <p:cNvSpPr/>
          <p:nvPr/>
        </p:nvSpPr>
        <p:spPr>
          <a:xfrm>
            <a:off x="371875" y="270275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6B7DEC-5E5F-43D8-8424-267E74D3B086}"/>
              </a:ext>
            </a:extLst>
          </p:cNvPr>
          <p:cNvSpPr/>
          <p:nvPr/>
        </p:nvSpPr>
        <p:spPr>
          <a:xfrm>
            <a:off x="926730" y="270275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F02F4E-E992-4743-9762-42CDD27B8E2A}"/>
              </a:ext>
            </a:extLst>
          </p:cNvPr>
          <p:cNvSpPr/>
          <p:nvPr/>
        </p:nvSpPr>
        <p:spPr>
          <a:xfrm>
            <a:off x="1481585" y="270275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B3E819-B2A3-4CFB-82F7-A8667AE50A55}"/>
              </a:ext>
            </a:extLst>
          </p:cNvPr>
          <p:cNvSpPr/>
          <p:nvPr/>
        </p:nvSpPr>
        <p:spPr>
          <a:xfrm>
            <a:off x="2036440" y="270275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957FA8-779C-44BC-B1EB-AD2FE09959E1}"/>
              </a:ext>
            </a:extLst>
          </p:cNvPr>
          <p:cNvSpPr/>
          <p:nvPr/>
        </p:nvSpPr>
        <p:spPr>
          <a:xfrm>
            <a:off x="2591295" y="270275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E3F713-5A55-490F-A735-3F4A8E0094FA}"/>
              </a:ext>
            </a:extLst>
          </p:cNvPr>
          <p:cNvSpPr/>
          <p:nvPr/>
        </p:nvSpPr>
        <p:spPr>
          <a:xfrm>
            <a:off x="371875" y="825130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2873D7-1E12-44F3-AA34-17624F234238}"/>
              </a:ext>
            </a:extLst>
          </p:cNvPr>
          <p:cNvSpPr/>
          <p:nvPr/>
        </p:nvSpPr>
        <p:spPr>
          <a:xfrm>
            <a:off x="926730" y="825130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2398DC-95E8-48E5-B543-4E4DCE1165C5}"/>
              </a:ext>
            </a:extLst>
          </p:cNvPr>
          <p:cNvSpPr/>
          <p:nvPr/>
        </p:nvSpPr>
        <p:spPr>
          <a:xfrm>
            <a:off x="1481585" y="825130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BFA818-4AD3-42A3-94C6-34F2E5CCE706}"/>
              </a:ext>
            </a:extLst>
          </p:cNvPr>
          <p:cNvSpPr/>
          <p:nvPr/>
        </p:nvSpPr>
        <p:spPr>
          <a:xfrm>
            <a:off x="2036440" y="825130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45D66C-ABFA-45DC-904B-04FDFDB33141}"/>
              </a:ext>
            </a:extLst>
          </p:cNvPr>
          <p:cNvSpPr/>
          <p:nvPr/>
        </p:nvSpPr>
        <p:spPr>
          <a:xfrm>
            <a:off x="2591295" y="825130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759339-694C-4A33-B82C-9284513C7785}"/>
              </a:ext>
            </a:extLst>
          </p:cNvPr>
          <p:cNvSpPr txBox="1"/>
          <p:nvPr/>
        </p:nvSpPr>
        <p:spPr>
          <a:xfrm>
            <a:off x="3900606" y="597765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Sample Space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D394BEE-532D-4A41-9008-6E3C68152F51}"/>
              </a:ext>
            </a:extLst>
          </p:cNvPr>
          <p:cNvSpPr/>
          <p:nvPr/>
        </p:nvSpPr>
        <p:spPr>
          <a:xfrm>
            <a:off x="274220" y="1925495"/>
            <a:ext cx="2891254" cy="1219617"/>
          </a:xfrm>
          <a:prstGeom prst="roundRect">
            <a:avLst>
              <a:gd name="adj" fmla="val 551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75FCB09-0E70-4C02-9D67-C80466A192F4}"/>
              </a:ext>
            </a:extLst>
          </p:cNvPr>
          <p:cNvSpPr/>
          <p:nvPr/>
        </p:nvSpPr>
        <p:spPr>
          <a:xfrm>
            <a:off x="371875" y="2023146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F477AA6-BA48-47F9-A659-6F630D99A0F9}"/>
              </a:ext>
            </a:extLst>
          </p:cNvPr>
          <p:cNvSpPr/>
          <p:nvPr/>
        </p:nvSpPr>
        <p:spPr>
          <a:xfrm>
            <a:off x="926730" y="2023146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9DBDCF7-F4AD-46BF-9ED9-8C88FC0D9D26}"/>
              </a:ext>
            </a:extLst>
          </p:cNvPr>
          <p:cNvSpPr/>
          <p:nvPr/>
        </p:nvSpPr>
        <p:spPr>
          <a:xfrm>
            <a:off x="1481585" y="2023146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0544A4-6DF7-48F2-B55C-32E6A2824493}"/>
              </a:ext>
            </a:extLst>
          </p:cNvPr>
          <p:cNvSpPr/>
          <p:nvPr/>
        </p:nvSpPr>
        <p:spPr>
          <a:xfrm>
            <a:off x="2036440" y="2023146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E96DA9-9F84-4194-8A5A-F28F956A5F68}"/>
              </a:ext>
            </a:extLst>
          </p:cNvPr>
          <p:cNvSpPr/>
          <p:nvPr/>
        </p:nvSpPr>
        <p:spPr>
          <a:xfrm>
            <a:off x="922146" y="2578001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E3A7501-65AF-44BC-9694-B9C861C78638}"/>
              </a:ext>
            </a:extLst>
          </p:cNvPr>
          <p:cNvSpPr/>
          <p:nvPr/>
        </p:nvSpPr>
        <p:spPr>
          <a:xfrm>
            <a:off x="371875" y="2578001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B6E7D9A-FE4D-4979-B163-245F9D574245}"/>
              </a:ext>
            </a:extLst>
          </p:cNvPr>
          <p:cNvSpPr/>
          <p:nvPr/>
        </p:nvSpPr>
        <p:spPr>
          <a:xfrm>
            <a:off x="2589782" y="2021225"/>
            <a:ext cx="457200" cy="457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21CDD3D-81AD-48E7-8154-F7042F791CCC}"/>
              </a:ext>
            </a:extLst>
          </p:cNvPr>
          <p:cNvSpPr/>
          <p:nvPr/>
        </p:nvSpPr>
        <p:spPr>
          <a:xfrm>
            <a:off x="1481585" y="2578001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6DE78F4-92DB-44B4-842A-09FB4241526C}"/>
              </a:ext>
            </a:extLst>
          </p:cNvPr>
          <p:cNvSpPr/>
          <p:nvPr/>
        </p:nvSpPr>
        <p:spPr>
          <a:xfrm>
            <a:off x="2036440" y="2578001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C75C04B-66A0-4247-9E05-EA7F90450205}"/>
              </a:ext>
            </a:extLst>
          </p:cNvPr>
          <p:cNvSpPr/>
          <p:nvPr/>
        </p:nvSpPr>
        <p:spPr>
          <a:xfrm>
            <a:off x="2591295" y="2578001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016D38-65F7-4463-A7DC-DD836E78D5B4}"/>
              </a:ext>
            </a:extLst>
          </p:cNvPr>
          <p:cNvCxnSpPr>
            <a:stCxn id="16" idx="1"/>
            <a:endCxn id="5" idx="3"/>
          </p:cNvCxnSpPr>
          <p:nvPr/>
        </p:nvCxnSpPr>
        <p:spPr>
          <a:xfrm flipH="1">
            <a:off x="3165475" y="782431"/>
            <a:ext cx="7351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68773F4-474A-475E-87E7-176ABFB0E867}"/>
              </a:ext>
            </a:extLst>
          </p:cNvPr>
          <p:cNvSpPr txBox="1"/>
          <p:nvPr/>
        </p:nvSpPr>
        <p:spPr>
          <a:xfrm>
            <a:off x="123853" y="1507047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Sampling with replacement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B29B6FA-2C1B-45DB-8694-23DE48C7F15B}"/>
              </a:ext>
            </a:extLst>
          </p:cNvPr>
          <p:cNvCxnSpPr>
            <a:cxnSpLocks/>
            <a:stCxn id="24" idx="6"/>
            <a:endCxn id="62" idx="2"/>
          </p:cNvCxnSpPr>
          <p:nvPr/>
        </p:nvCxnSpPr>
        <p:spPr>
          <a:xfrm>
            <a:off x="3046982" y="2249825"/>
            <a:ext cx="963543" cy="3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9A584B9-62FF-4DAE-B46D-349110116FE5}"/>
              </a:ext>
            </a:extLst>
          </p:cNvPr>
          <p:cNvCxnSpPr>
            <a:cxnSpLocks/>
          </p:cNvCxnSpPr>
          <p:nvPr/>
        </p:nvCxnSpPr>
        <p:spPr>
          <a:xfrm>
            <a:off x="0" y="1482169"/>
            <a:ext cx="594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23C4059-8EB1-4F32-8EB9-46D88AB462D5}"/>
              </a:ext>
            </a:extLst>
          </p:cNvPr>
          <p:cNvSpPr txBox="1"/>
          <p:nvPr/>
        </p:nvSpPr>
        <p:spPr>
          <a:xfrm>
            <a:off x="4239127" y="150704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7B13E15-857B-4A1B-8740-9387E6B36538}"/>
              </a:ext>
            </a:extLst>
          </p:cNvPr>
          <p:cNvSpPr/>
          <p:nvPr/>
        </p:nvSpPr>
        <p:spPr>
          <a:xfrm>
            <a:off x="4010525" y="2021562"/>
            <a:ext cx="457200" cy="457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75A4AD92-2172-4F3F-8187-B61AEB329AD2}"/>
              </a:ext>
            </a:extLst>
          </p:cNvPr>
          <p:cNvSpPr/>
          <p:nvPr/>
        </p:nvSpPr>
        <p:spPr>
          <a:xfrm>
            <a:off x="274220" y="3235041"/>
            <a:ext cx="2891254" cy="1219617"/>
          </a:xfrm>
          <a:prstGeom prst="roundRect">
            <a:avLst>
              <a:gd name="adj" fmla="val 551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4AFCFDD-E338-44A9-918E-357421B80279}"/>
              </a:ext>
            </a:extLst>
          </p:cNvPr>
          <p:cNvSpPr/>
          <p:nvPr/>
        </p:nvSpPr>
        <p:spPr>
          <a:xfrm>
            <a:off x="371875" y="3332692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096F44E-294C-4FE8-B5D1-E554C75FAFAB}"/>
              </a:ext>
            </a:extLst>
          </p:cNvPr>
          <p:cNvSpPr/>
          <p:nvPr/>
        </p:nvSpPr>
        <p:spPr>
          <a:xfrm>
            <a:off x="926730" y="3332692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AAC677F-8252-4778-8BD5-749123585C5B}"/>
              </a:ext>
            </a:extLst>
          </p:cNvPr>
          <p:cNvSpPr/>
          <p:nvPr/>
        </p:nvSpPr>
        <p:spPr>
          <a:xfrm>
            <a:off x="1481585" y="3332692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95CB556-ECB9-4C29-8953-DFB8033C6923}"/>
              </a:ext>
            </a:extLst>
          </p:cNvPr>
          <p:cNvSpPr/>
          <p:nvPr/>
        </p:nvSpPr>
        <p:spPr>
          <a:xfrm>
            <a:off x="2036440" y="3332692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BF05D4A-8188-4554-8696-B09496030E13}"/>
              </a:ext>
            </a:extLst>
          </p:cNvPr>
          <p:cNvSpPr/>
          <p:nvPr/>
        </p:nvSpPr>
        <p:spPr>
          <a:xfrm>
            <a:off x="2591295" y="3332692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526BE44B-1BDC-4E80-9D04-50C1FDC14D87}"/>
              </a:ext>
            </a:extLst>
          </p:cNvPr>
          <p:cNvSpPr/>
          <p:nvPr/>
        </p:nvSpPr>
        <p:spPr>
          <a:xfrm>
            <a:off x="371875" y="3887547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BE7AD6C-5B7E-4424-A14C-03B9EAD434B8}"/>
              </a:ext>
            </a:extLst>
          </p:cNvPr>
          <p:cNvSpPr/>
          <p:nvPr/>
        </p:nvSpPr>
        <p:spPr>
          <a:xfrm>
            <a:off x="926730" y="3887547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2A21200-7A88-4DF4-BD12-5CE0DFE374B2}"/>
              </a:ext>
            </a:extLst>
          </p:cNvPr>
          <p:cNvSpPr/>
          <p:nvPr/>
        </p:nvSpPr>
        <p:spPr>
          <a:xfrm>
            <a:off x="1481585" y="3887547"/>
            <a:ext cx="457200" cy="457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5B3D778-99AE-4121-AA08-2ED0F88D4BC3}"/>
              </a:ext>
            </a:extLst>
          </p:cNvPr>
          <p:cNvSpPr/>
          <p:nvPr/>
        </p:nvSpPr>
        <p:spPr>
          <a:xfrm>
            <a:off x="2036440" y="3887547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157FF1E-0C4F-4133-A4C8-51CA7439393A}"/>
              </a:ext>
            </a:extLst>
          </p:cNvPr>
          <p:cNvSpPr/>
          <p:nvPr/>
        </p:nvSpPr>
        <p:spPr>
          <a:xfrm>
            <a:off x="2591295" y="3887547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CFEDD73-902B-46A2-8982-1CA69D9B6FAE}"/>
              </a:ext>
            </a:extLst>
          </p:cNvPr>
          <p:cNvSpPr/>
          <p:nvPr/>
        </p:nvSpPr>
        <p:spPr>
          <a:xfrm>
            <a:off x="4016543" y="2562345"/>
            <a:ext cx="457200" cy="457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67512C6-3FD5-4D1F-B378-AD41213C8E69}"/>
              </a:ext>
            </a:extLst>
          </p:cNvPr>
          <p:cNvCxnSpPr>
            <a:cxnSpLocks/>
            <a:stCxn id="91" idx="7"/>
            <a:endCxn id="94" idx="3"/>
          </p:cNvCxnSpPr>
          <p:nvPr/>
        </p:nvCxnSpPr>
        <p:spPr>
          <a:xfrm flipV="1">
            <a:off x="1871830" y="2952590"/>
            <a:ext cx="2211668" cy="1001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639F692-9709-44FB-8E52-45338DCF39B7}"/>
              </a:ext>
            </a:extLst>
          </p:cNvPr>
          <p:cNvSpPr/>
          <p:nvPr/>
        </p:nvSpPr>
        <p:spPr>
          <a:xfrm>
            <a:off x="286986" y="4550820"/>
            <a:ext cx="2891254" cy="1219617"/>
          </a:xfrm>
          <a:prstGeom prst="roundRect">
            <a:avLst>
              <a:gd name="adj" fmla="val 551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8982678-3BC6-4C46-8451-EBCA60CB82BE}"/>
              </a:ext>
            </a:extLst>
          </p:cNvPr>
          <p:cNvSpPr/>
          <p:nvPr/>
        </p:nvSpPr>
        <p:spPr>
          <a:xfrm>
            <a:off x="384641" y="4648471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73347DD-4AA9-4949-8382-AB6E2C1D9631}"/>
              </a:ext>
            </a:extLst>
          </p:cNvPr>
          <p:cNvSpPr/>
          <p:nvPr/>
        </p:nvSpPr>
        <p:spPr>
          <a:xfrm>
            <a:off x="939496" y="4648471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2750A1B0-0BE0-442C-B6A0-62DC64151AC7}"/>
              </a:ext>
            </a:extLst>
          </p:cNvPr>
          <p:cNvSpPr/>
          <p:nvPr/>
        </p:nvSpPr>
        <p:spPr>
          <a:xfrm>
            <a:off x="1494351" y="4648471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10FE96B-FD99-4AC9-A280-3A8659BC4972}"/>
              </a:ext>
            </a:extLst>
          </p:cNvPr>
          <p:cNvSpPr/>
          <p:nvPr/>
        </p:nvSpPr>
        <p:spPr>
          <a:xfrm>
            <a:off x="2049206" y="4648471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541A109-CC7B-43BD-85A0-228B438A1B97}"/>
              </a:ext>
            </a:extLst>
          </p:cNvPr>
          <p:cNvSpPr/>
          <p:nvPr/>
        </p:nvSpPr>
        <p:spPr>
          <a:xfrm>
            <a:off x="2604061" y="4648471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87FAA6C7-3E1D-4C90-AFC5-C9CE23DFC842}"/>
              </a:ext>
            </a:extLst>
          </p:cNvPr>
          <p:cNvSpPr/>
          <p:nvPr/>
        </p:nvSpPr>
        <p:spPr>
          <a:xfrm>
            <a:off x="384641" y="5203326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D01B9BF-1D58-4491-9701-9CA17224D3C5}"/>
              </a:ext>
            </a:extLst>
          </p:cNvPr>
          <p:cNvSpPr/>
          <p:nvPr/>
        </p:nvSpPr>
        <p:spPr>
          <a:xfrm>
            <a:off x="939496" y="5203326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B1499777-F6FE-4E47-AB9F-2CAAC02E855C}"/>
              </a:ext>
            </a:extLst>
          </p:cNvPr>
          <p:cNvSpPr/>
          <p:nvPr/>
        </p:nvSpPr>
        <p:spPr>
          <a:xfrm>
            <a:off x="1494351" y="5203326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5E63AA5-C658-4A30-B362-9B1A254CF65D}"/>
              </a:ext>
            </a:extLst>
          </p:cNvPr>
          <p:cNvSpPr/>
          <p:nvPr/>
        </p:nvSpPr>
        <p:spPr>
          <a:xfrm>
            <a:off x="2049206" y="5203326"/>
            <a:ext cx="457200" cy="4572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2DB2BB8-5101-443A-A640-5102EE56A2C2}"/>
              </a:ext>
            </a:extLst>
          </p:cNvPr>
          <p:cNvSpPr/>
          <p:nvPr/>
        </p:nvSpPr>
        <p:spPr>
          <a:xfrm>
            <a:off x="2604061" y="5203326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D5F23B75-6846-4950-A4EF-6193CE95D981}"/>
              </a:ext>
            </a:extLst>
          </p:cNvPr>
          <p:cNvSpPr/>
          <p:nvPr/>
        </p:nvSpPr>
        <p:spPr>
          <a:xfrm>
            <a:off x="4011736" y="3105237"/>
            <a:ext cx="457200" cy="4572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9E63D9B-D263-4445-84DE-A035CC982764}"/>
              </a:ext>
            </a:extLst>
          </p:cNvPr>
          <p:cNvCxnSpPr>
            <a:cxnSpLocks/>
            <a:stCxn id="107" idx="7"/>
            <a:endCxn id="117" idx="3"/>
          </p:cNvCxnSpPr>
          <p:nvPr/>
        </p:nvCxnSpPr>
        <p:spPr>
          <a:xfrm flipV="1">
            <a:off x="2439451" y="3495482"/>
            <a:ext cx="1639240" cy="1774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5426D2C-51B1-4EFE-8CA2-868C4AB82FD6}"/>
                  </a:ext>
                </a:extLst>
              </p:cNvPr>
              <p:cNvSpPr txBox="1"/>
              <p:nvPr/>
            </p:nvSpPr>
            <p:spPr>
              <a:xfrm>
                <a:off x="1622865" y="5866599"/>
                <a:ext cx="1939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5426D2C-51B1-4EFE-8CA2-868C4AB82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865" y="5866599"/>
                <a:ext cx="19396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Oval 133">
            <a:extLst>
              <a:ext uri="{FF2B5EF4-FFF2-40B4-BE49-F238E27FC236}">
                <a16:creationId xmlns:a16="http://schemas.microsoft.com/office/drawing/2014/main" id="{8B915B03-68E8-4154-9925-8E8D05364A6B}"/>
              </a:ext>
            </a:extLst>
          </p:cNvPr>
          <p:cNvSpPr/>
          <p:nvPr/>
        </p:nvSpPr>
        <p:spPr>
          <a:xfrm>
            <a:off x="4014216" y="3648129"/>
            <a:ext cx="457200" cy="457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35E8C9C-5749-4E85-815B-F9093FE65C39}"/>
              </a:ext>
            </a:extLst>
          </p:cNvPr>
          <p:cNvSpPr/>
          <p:nvPr/>
        </p:nvSpPr>
        <p:spPr>
          <a:xfrm>
            <a:off x="4017135" y="4191001"/>
            <a:ext cx="457200" cy="457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D5FF5306-EEF5-430A-8129-482FC6A954C0}"/>
              </a:ext>
            </a:extLst>
          </p:cNvPr>
          <p:cNvSpPr/>
          <p:nvPr/>
        </p:nvSpPr>
        <p:spPr>
          <a:xfrm>
            <a:off x="4558068" y="2020267"/>
            <a:ext cx="457200" cy="4572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56E9E792-CA29-4CC6-8DEE-61EA307296BA}"/>
              </a:ext>
            </a:extLst>
          </p:cNvPr>
          <p:cNvSpPr/>
          <p:nvPr/>
        </p:nvSpPr>
        <p:spPr>
          <a:xfrm>
            <a:off x="5109781" y="2020046"/>
            <a:ext cx="457200" cy="4572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4F5071C-03A9-4ACC-A72B-D50F14DCB03D}"/>
              </a:ext>
            </a:extLst>
          </p:cNvPr>
          <p:cNvSpPr/>
          <p:nvPr/>
        </p:nvSpPr>
        <p:spPr>
          <a:xfrm>
            <a:off x="4558068" y="2562345"/>
            <a:ext cx="457200" cy="457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35111CEC-FC84-4D61-9ABE-CA6843BAA649}"/>
              </a:ext>
            </a:extLst>
          </p:cNvPr>
          <p:cNvSpPr/>
          <p:nvPr/>
        </p:nvSpPr>
        <p:spPr>
          <a:xfrm>
            <a:off x="5110262" y="2560877"/>
            <a:ext cx="457200" cy="457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33045A27-0BEE-4B24-BE93-5E9FD979E6E0}"/>
              </a:ext>
            </a:extLst>
          </p:cNvPr>
          <p:cNvSpPr/>
          <p:nvPr/>
        </p:nvSpPr>
        <p:spPr>
          <a:xfrm>
            <a:off x="4557769" y="3106936"/>
            <a:ext cx="457200" cy="4572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3A9EB689-3FE1-4E7F-9CD1-1173C5D4F72A}"/>
              </a:ext>
            </a:extLst>
          </p:cNvPr>
          <p:cNvSpPr/>
          <p:nvPr/>
        </p:nvSpPr>
        <p:spPr>
          <a:xfrm>
            <a:off x="5114357" y="3104092"/>
            <a:ext cx="457200" cy="457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E6E35DAC-1FCA-4613-964E-EFB1B18C3940}"/>
              </a:ext>
            </a:extLst>
          </p:cNvPr>
          <p:cNvSpPr/>
          <p:nvPr/>
        </p:nvSpPr>
        <p:spPr>
          <a:xfrm>
            <a:off x="4557769" y="3648129"/>
            <a:ext cx="457200" cy="4572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D3078F6D-1D24-4773-BFC0-4B8AEEF3E302}"/>
              </a:ext>
            </a:extLst>
          </p:cNvPr>
          <p:cNvSpPr/>
          <p:nvPr/>
        </p:nvSpPr>
        <p:spPr>
          <a:xfrm>
            <a:off x="4010525" y="4733893"/>
            <a:ext cx="457200" cy="4572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E41ABD48-1FCF-46C2-99AD-3F1A962A9E2D}"/>
              </a:ext>
            </a:extLst>
          </p:cNvPr>
          <p:cNvSpPr/>
          <p:nvPr/>
        </p:nvSpPr>
        <p:spPr>
          <a:xfrm>
            <a:off x="4547939" y="4733893"/>
            <a:ext cx="457200" cy="457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5C4FD848-8A0D-40CE-B83F-333B2F605B9B}"/>
              </a:ext>
            </a:extLst>
          </p:cNvPr>
          <p:cNvSpPr/>
          <p:nvPr/>
        </p:nvSpPr>
        <p:spPr>
          <a:xfrm>
            <a:off x="5113087" y="3653461"/>
            <a:ext cx="457200" cy="457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BE6A8615-4969-40FD-90E6-28C5250877BC}"/>
              </a:ext>
            </a:extLst>
          </p:cNvPr>
          <p:cNvSpPr/>
          <p:nvPr/>
        </p:nvSpPr>
        <p:spPr>
          <a:xfrm>
            <a:off x="4551527" y="4189322"/>
            <a:ext cx="457200" cy="457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6F255C14-9100-4A64-9EF0-6A73BEBF64AA}"/>
              </a:ext>
            </a:extLst>
          </p:cNvPr>
          <p:cNvSpPr/>
          <p:nvPr/>
        </p:nvSpPr>
        <p:spPr>
          <a:xfrm>
            <a:off x="5117663" y="4196676"/>
            <a:ext cx="457200" cy="4572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88E0BE97-B1EA-425E-8A72-699939CABA3C}"/>
              </a:ext>
            </a:extLst>
          </p:cNvPr>
          <p:cNvSpPr/>
          <p:nvPr/>
        </p:nvSpPr>
        <p:spPr>
          <a:xfrm>
            <a:off x="5112308" y="4733628"/>
            <a:ext cx="457200" cy="457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263C7A45-CDA0-4F00-BABA-3C5B2E19B4B0}"/>
                  </a:ext>
                </a:extLst>
              </p:cNvPr>
              <p:cNvSpPr txBox="1"/>
              <p:nvPr/>
            </p:nvSpPr>
            <p:spPr>
              <a:xfrm>
                <a:off x="4708965" y="5938275"/>
                <a:ext cx="1939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263C7A45-CDA0-4F00-BABA-3C5B2E19B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965" y="5938275"/>
                <a:ext cx="19396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BC98C771-A88A-4D8C-938C-0E2128B2FCAB}"/>
              </a:ext>
            </a:extLst>
          </p:cNvPr>
          <p:cNvSpPr/>
          <p:nvPr/>
        </p:nvSpPr>
        <p:spPr>
          <a:xfrm>
            <a:off x="274220" y="6397710"/>
            <a:ext cx="2891254" cy="1219617"/>
          </a:xfrm>
          <a:prstGeom prst="roundRect">
            <a:avLst>
              <a:gd name="adj" fmla="val 551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2E9413E9-2B2D-489D-8E10-8DEFF3F3AF94}"/>
              </a:ext>
            </a:extLst>
          </p:cNvPr>
          <p:cNvSpPr/>
          <p:nvPr/>
        </p:nvSpPr>
        <p:spPr>
          <a:xfrm>
            <a:off x="371875" y="6495361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7EEFA036-B7A9-451B-AC3B-6702F2C1A844}"/>
              </a:ext>
            </a:extLst>
          </p:cNvPr>
          <p:cNvSpPr/>
          <p:nvPr/>
        </p:nvSpPr>
        <p:spPr>
          <a:xfrm>
            <a:off x="926730" y="6495361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6C758590-3D65-469D-8D70-89B9E8FFFF8D}"/>
              </a:ext>
            </a:extLst>
          </p:cNvPr>
          <p:cNvSpPr/>
          <p:nvPr/>
        </p:nvSpPr>
        <p:spPr>
          <a:xfrm>
            <a:off x="1481585" y="6495361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4988BA7D-8BD2-4323-A505-20BD08946796}"/>
              </a:ext>
            </a:extLst>
          </p:cNvPr>
          <p:cNvSpPr/>
          <p:nvPr/>
        </p:nvSpPr>
        <p:spPr>
          <a:xfrm>
            <a:off x="2036440" y="6495361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BC19B65B-88F2-48A7-BE4D-CBDBCCB09735}"/>
              </a:ext>
            </a:extLst>
          </p:cNvPr>
          <p:cNvSpPr/>
          <p:nvPr/>
        </p:nvSpPr>
        <p:spPr>
          <a:xfrm>
            <a:off x="2591295" y="6495361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76036D0C-A961-446C-B3CD-6EB1BFDC4468}"/>
              </a:ext>
            </a:extLst>
          </p:cNvPr>
          <p:cNvSpPr/>
          <p:nvPr/>
        </p:nvSpPr>
        <p:spPr>
          <a:xfrm>
            <a:off x="371875" y="7050216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2B1D57FD-0B98-44EF-BB05-9917ED078E72}"/>
              </a:ext>
            </a:extLst>
          </p:cNvPr>
          <p:cNvSpPr/>
          <p:nvPr/>
        </p:nvSpPr>
        <p:spPr>
          <a:xfrm>
            <a:off x="926730" y="7050216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240FC2E7-6AB6-4922-91A5-E6D0649086E2}"/>
              </a:ext>
            </a:extLst>
          </p:cNvPr>
          <p:cNvSpPr/>
          <p:nvPr/>
        </p:nvSpPr>
        <p:spPr>
          <a:xfrm>
            <a:off x="1481585" y="7050216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C4DE9C63-D6BF-4518-BE6E-200F3BCDD848}"/>
              </a:ext>
            </a:extLst>
          </p:cNvPr>
          <p:cNvSpPr/>
          <p:nvPr/>
        </p:nvSpPr>
        <p:spPr>
          <a:xfrm>
            <a:off x="2036440" y="7050216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71D43CDF-1BB1-465D-BBF7-57E9C89B594D}"/>
              </a:ext>
            </a:extLst>
          </p:cNvPr>
          <p:cNvSpPr/>
          <p:nvPr/>
        </p:nvSpPr>
        <p:spPr>
          <a:xfrm>
            <a:off x="2591295" y="7050216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157B96AC-DDA3-4DBE-A420-2C4DE01C637D}"/>
              </a:ext>
            </a:extLst>
          </p:cNvPr>
          <p:cNvSpPr/>
          <p:nvPr/>
        </p:nvSpPr>
        <p:spPr>
          <a:xfrm>
            <a:off x="4007998" y="5266474"/>
            <a:ext cx="457200" cy="4572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57FDEF74-7A42-42CA-8CFE-71B473D60398}"/>
              </a:ext>
            </a:extLst>
          </p:cNvPr>
          <p:cNvSpPr/>
          <p:nvPr/>
        </p:nvSpPr>
        <p:spPr>
          <a:xfrm>
            <a:off x="4545412" y="5266474"/>
            <a:ext cx="457200" cy="457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B6E2D9C-1B2E-4631-91E8-BE3608500060}"/>
              </a:ext>
            </a:extLst>
          </p:cNvPr>
          <p:cNvSpPr/>
          <p:nvPr/>
        </p:nvSpPr>
        <p:spPr>
          <a:xfrm>
            <a:off x="5109781" y="5266209"/>
            <a:ext cx="457200" cy="457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6CAA785A-9EE0-4818-B2FB-8F2298F3C56C}"/>
              </a:ext>
            </a:extLst>
          </p:cNvPr>
          <p:cNvSpPr/>
          <p:nvPr/>
        </p:nvSpPr>
        <p:spPr>
          <a:xfrm>
            <a:off x="4017914" y="6542460"/>
            <a:ext cx="457200" cy="457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22978318-91AE-41E7-B92E-FCB0EEE09955}"/>
              </a:ext>
            </a:extLst>
          </p:cNvPr>
          <p:cNvSpPr/>
          <p:nvPr/>
        </p:nvSpPr>
        <p:spPr>
          <a:xfrm>
            <a:off x="4011304" y="7085352"/>
            <a:ext cx="457200" cy="4572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8EE9E2EF-79B3-497A-82E1-E137BA5A0180}"/>
              </a:ext>
            </a:extLst>
          </p:cNvPr>
          <p:cNvSpPr/>
          <p:nvPr/>
        </p:nvSpPr>
        <p:spPr>
          <a:xfrm>
            <a:off x="4548718" y="7085352"/>
            <a:ext cx="457200" cy="457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72360759-1E53-4AEA-A8D7-51CB7310231D}"/>
              </a:ext>
            </a:extLst>
          </p:cNvPr>
          <p:cNvSpPr/>
          <p:nvPr/>
        </p:nvSpPr>
        <p:spPr>
          <a:xfrm>
            <a:off x="4552306" y="6540781"/>
            <a:ext cx="457200" cy="457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73D2E424-0D8E-4476-9DCB-1C463B37E389}"/>
              </a:ext>
            </a:extLst>
          </p:cNvPr>
          <p:cNvSpPr/>
          <p:nvPr/>
        </p:nvSpPr>
        <p:spPr>
          <a:xfrm>
            <a:off x="5118442" y="6548135"/>
            <a:ext cx="457200" cy="4572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693B1D0F-88E2-43C4-934C-85D9225530CC}"/>
              </a:ext>
            </a:extLst>
          </p:cNvPr>
          <p:cNvSpPr/>
          <p:nvPr/>
        </p:nvSpPr>
        <p:spPr>
          <a:xfrm>
            <a:off x="5113087" y="7085087"/>
            <a:ext cx="457200" cy="457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1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C281A5C-8DE6-4456-B971-73F689DB5D64}"/>
              </a:ext>
            </a:extLst>
          </p:cNvPr>
          <p:cNvSpPr/>
          <p:nvPr/>
        </p:nvSpPr>
        <p:spPr>
          <a:xfrm>
            <a:off x="3929717" y="1925493"/>
            <a:ext cx="1738688" cy="1774798"/>
          </a:xfrm>
          <a:prstGeom prst="roundRect">
            <a:avLst>
              <a:gd name="adj" fmla="val 551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3F817D9-647A-4F76-963A-8FAD460A8385}"/>
              </a:ext>
            </a:extLst>
          </p:cNvPr>
          <p:cNvSpPr/>
          <p:nvPr/>
        </p:nvSpPr>
        <p:spPr>
          <a:xfrm>
            <a:off x="274220" y="172623"/>
            <a:ext cx="2891254" cy="1219617"/>
          </a:xfrm>
          <a:prstGeom prst="roundRect">
            <a:avLst>
              <a:gd name="adj" fmla="val 551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9EA712-C1E7-4F80-B9C0-672171163810}"/>
              </a:ext>
            </a:extLst>
          </p:cNvPr>
          <p:cNvSpPr/>
          <p:nvPr/>
        </p:nvSpPr>
        <p:spPr>
          <a:xfrm>
            <a:off x="371875" y="270275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4A3491-9F9D-479A-858C-9F9144AA7D91}"/>
              </a:ext>
            </a:extLst>
          </p:cNvPr>
          <p:cNvSpPr/>
          <p:nvPr/>
        </p:nvSpPr>
        <p:spPr>
          <a:xfrm>
            <a:off x="926730" y="270275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93EA6D-9B3F-4D76-9649-F3A76AC50E76}"/>
              </a:ext>
            </a:extLst>
          </p:cNvPr>
          <p:cNvSpPr/>
          <p:nvPr/>
        </p:nvSpPr>
        <p:spPr>
          <a:xfrm>
            <a:off x="1481585" y="270275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27B8A1-8D1D-4060-BB7A-EA347A1B1223}"/>
              </a:ext>
            </a:extLst>
          </p:cNvPr>
          <p:cNvSpPr/>
          <p:nvPr/>
        </p:nvSpPr>
        <p:spPr>
          <a:xfrm>
            <a:off x="2036440" y="270275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3764F1-CADF-49A6-A901-75B94C6FB6FA}"/>
              </a:ext>
            </a:extLst>
          </p:cNvPr>
          <p:cNvSpPr/>
          <p:nvPr/>
        </p:nvSpPr>
        <p:spPr>
          <a:xfrm>
            <a:off x="2591295" y="270275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A89193-7F96-428F-91AE-292E1E081A74}"/>
              </a:ext>
            </a:extLst>
          </p:cNvPr>
          <p:cNvSpPr/>
          <p:nvPr/>
        </p:nvSpPr>
        <p:spPr>
          <a:xfrm>
            <a:off x="371875" y="825130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981E9D-EB5D-4858-971C-8F284E964061}"/>
              </a:ext>
            </a:extLst>
          </p:cNvPr>
          <p:cNvSpPr/>
          <p:nvPr/>
        </p:nvSpPr>
        <p:spPr>
          <a:xfrm>
            <a:off x="926730" y="825130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B606B5-F75F-4116-9CAF-157985501421}"/>
              </a:ext>
            </a:extLst>
          </p:cNvPr>
          <p:cNvSpPr/>
          <p:nvPr/>
        </p:nvSpPr>
        <p:spPr>
          <a:xfrm>
            <a:off x="1481585" y="825130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FDB2DB1-1F8E-473B-9F72-B55669826981}"/>
              </a:ext>
            </a:extLst>
          </p:cNvPr>
          <p:cNvSpPr/>
          <p:nvPr/>
        </p:nvSpPr>
        <p:spPr>
          <a:xfrm>
            <a:off x="2036440" y="825130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9CB989-0B50-43C4-93A7-CE0CE0B8C4B4}"/>
              </a:ext>
            </a:extLst>
          </p:cNvPr>
          <p:cNvSpPr/>
          <p:nvPr/>
        </p:nvSpPr>
        <p:spPr>
          <a:xfrm>
            <a:off x="2591295" y="825130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CAB663-C640-4FC0-9DB3-956D0CD0C4F6}"/>
              </a:ext>
            </a:extLst>
          </p:cNvPr>
          <p:cNvSpPr txBox="1"/>
          <p:nvPr/>
        </p:nvSpPr>
        <p:spPr>
          <a:xfrm>
            <a:off x="3900606" y="597765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Sample Space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351C6E2-F4B0-46AA-BC13-55BCC8A7ABD6}"/>
              </a:ext>
            </a:extLst>
          </p:cNvPr>
          <p:cNvSpPr/>
          <p:nvPr/>
        </p:nvSpPr>
        <p:spPr>
          <a:xfrm>
            <a:off x="274220" y="1925495"/>
            <a:ext cx="2891254" cy="1219617"/>
          </a:xfrm>
          <a:prstGeom prst="roundRect">
            <a:avLst>
              <a:gd name="adj" fmla="val 551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68B8E4-A45A-4208-809A-200C69270AEF}"/>
              </a:ext>
            </a:extLst>
          </p:cNvPr>
          <p:cNvSpPr/>
          <p:nvPr/>
        </p:nvSpPr>
        <p:spPr>
          <a:xfrm>
            <a:off x="371875" y="2023146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E8DF04-7DA2-4C96-8AE8-15BF01116B9C}"/>
              </a:ext>
            </a:extLst>
          </p:cNvPr>
          <p:cNvSpPr/>
          <p:nvPr/>
        </p:nvSpPr>
        <p:spPr>
          <a:xfrm>
            <a:off x="926730" y="2023146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94D8F0E-F833-49A8-9060-0015FCFF9035}"/>
              </a:ext>
            </a:extLst>
          </p:cNvPr>
          <p:cNvSpPr/>
          <p:nvPr/>
        </p:nvSpPr>
        <p:spPr>
          <a:xfrm>
            <a:off x="1481585" y="2023146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1444B68-0E5A-4AE4-987F-230F7B2F1E1A}"/>
              </a:ext>
            </a:extLst>
          </p:cNvPr>
          <p:cNvSpPr/>
          <p:nvPr/>
        </p:nvSpPr>
        <p:spPr>
          <a:xfrm>
            <a:off x="2036440" y="2023146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3A5481-42D8-4152-A6D6-4169CB7ACC6C}"/>
              </a:ext>
            </a:extLst>
          </p:cNvPr>
          <p:cNvSpPr/>
          <p:nvPr/>
        </p:nvSpPr>
        <p:spPr>
          <a:xfrm>
            <a:off x="922146" y="2578001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9D11E52-280E-4846-9347-B58F61C79D5B}"/>
              </a:ext>
            </a:extLst>
          </p:cNvPr>
          <p:cNvSpPr/>
          <p:nvPr/>
        </p:nvSpPr>
        <p:spPr>
          <a:xfrm>
            <a:off x="371875" y="2578001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2C490B2-6464-4CBF-A535-12849341EBCB}"/>
              </a:ext>
            </a:extLst>
          </p:cNvPr>
          <p:cNvSpPr/>
          <p:nvPr/>
        </p:nvSpPr>
        <p:spPr>
          <a:xfrm>
            <a:off x="2589782" y="2021225"/>
            <a:ext cx="457200" cy="457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219242A-E7F0-412E-BB9A-C39D0293CA5A}"/>
              </a:ext>
            </a:extLst>
          </p:cNvPr>
          <p:cNvSpPr/>
          <p:nvPr/>
        </p:nvSpPr>
        <p:spPr>
          <a:xfrm>
            <a:off x="1481585" y="2578001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B37B036-92CC-4EE0-9288-B63FC8821328}"/>
              </a:ext>
            </a:extLst>
          </p:cNvPr>
          <p:cNvSpPr/>
          <p:nvPr/>
        </p:nvSpPr>
        <p:spPr>
          <a:xfrm>
            <a:off x="2036440" y="2578001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15B564F-1864-44C8-9269-BE731DA2A2BE}"/>
              </a:ext>
            </a:extLst>
          </p:cNvPr>
          <p:cNvSpPr/>
          <p:nvPr/>
        </p:nvSpPr>
        <p:spPr>
          <a:xfrm>
            <a:off x="2591295" y="2578001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C40BC1-9FF4-46A2-9418-8EBBCE3370E4}"/>
              </a:ext>
            </a:extLst>
          </p:cNvPr>
          <p:cNvCxnSpPr>
            <a:stCxn id="14" idx="1"/>
            <a:endCxn id="3" idx="3"/>
          </p:cNvCxnSpPr>
          <p:nvPr/>
        </p:nvCxnSpPr>
        <p:spPr>
          <a:xfrm flipH="1">
            <a:off x="3165475" y="782431"/>
            <a:ext cx="7351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27DBE61-33A0-422C-B8B3-B56A2C17A493}"/>
              </a:ext>
            </a:extLst>
          </p:cNvPr>
          <p:cNvSpPr txBox="1"/>
          <p:nvPr/>
        </p:nvSpPr>
        <p:spPr>
          <a:xfrm>
            <a:off x="123853" y="1507047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Sampling without replacement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E4BC9A-0F18-4B22-B666-A30DB07E8BC3}"/>
              </a:ext>
            </a:extLst>
          </p:cNvPr>
          <p:cNvCxnSpPr>
            <a:cxnSpLocks/>
            <a:stCxn id="22" idx="6"/>
            <a:endCxn id="31" idx="2"/>
          </p:cNvCxnSpPr>
          <p:nvPr/>
        </p:nvCxnSpPr>
        <p:spPr>
          <a:xfrm>
            <a:off x="3046982" y="2249825"/>
            <a:ext cx="963543" cy="3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4A5ABC-DBB7-4A38-9873-D1685EE66E10}"/>
              </a:ext>
            </a:extLst>
          </p:cNvPr>
          <p:cNvCxnSpPr>
            <a:cxnSpLocks/>
          </p:cNvCxnSpPr>
          <p:nvPr/>
        </p:nvCxnSpPr>
        <p:spPr>
          <a:xfrm>
            <a:off x="0" y="1482169"/>
            <a:ext cx="5943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08870C8-A2C3-499E-B1DB-68BD9E99BF16}"/>
              </a:ext>
            </a:extLst>
          </p:cNvPr>
          <p:cNvSpPr txBox="1"/>
          <p:nvPr/>
        </p:nvSpPr>
        <p:spPr>
          <a:xfrm>
            <a:off x="4239127" y="150704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391768A-3654-438F-A95F-F6D8FDE93910}"/>
              </a:ext>
            </a:extLst>
          </p:cNvPr>
          <p:cNvSpPr/>
          <p:nvPr/>
        </p:nvSpPr>
        <p:spPr>
          <a:xfrm>
            <a:off x="4010525" y="2021562"/>
            <a:ext cx="457200" cy="457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BA8C141-7923-41E8-B683-3029DE8042EC}"/>
              </a:ext>
            </a:extLst>
          </p:cNvPr>
          <p:cNvSpPr/>
          <p:nvPr/>
        </p:nvSpPr>
        <p:spPr>
          <a:xfrm>
            <a:off x="274220" y="3235041"/>
            <a:ext cx="2891254" cy="1219617"/>
          </a:xfrm>
          <a:prstGeom prst="roundRect">
            <a:avLst>
              <a:gd name="adj" fmla="val 551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C03E264-FBE5-459D-B436-09BC747F748A}"/>
              </a:ext>
            </a:extLst>
          </p:cNvPr>
          <p:cNvSpPr/>
          <p:nvPr/>
        </p:nvSpPr>
        <p:spPr>
          <a:xfrm>
            <a:off x="371875" y="3332692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03C4AAE-1C64-49CF-9733-4C689E434543}"/>
              </a:ext>
            </a:extLst>
          </p:cNvPr>
          <p:cNvSpPr/>
          <p:nvPr/>
        </p:nvSpPr>
        <p:spPr>
          <a:xfrm>
            <a:off x="926730" y="3332692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9F2374C-3BC0-47AB-AC28-B83F5071060F}"/>
              </a:ext>
            </a:extLst>
          </p:cNvPr>
          <p:cNvSpPr/>
          <p:nvPr/>
        </p:nvSpPr>
        <p:spPr>
          <a:xfrm>
            <a:off x="1481585" y="3332692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21AB7AD-EEF2-4607-8D07-6879B416708E}"/>
              </a:ext>
            </a:extLst>
          </p:cNvPr>
          <p:cNvSpPr/>
          <p:nvPr/>
        </p:nvSpPr>
        <p:spPr>
          <a:xfrm>
            <a:off x="2036440" y="3332692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5A7F1BA-3374-48DB-8E4F-E882A5EBBBA8}"/>
              </a:ext>
            </a:extLst>
          </p:cNvPr>
          <p:cNvSpPr/>
          <p:nvPr/>
        </p:nvSpPr>
        <p:spPr>
          <a:xfrm>
            <a:off x="2591295" y="3332692"/>
            <a:ext cx="457200" cy="457200"/>
          </a:xfrm>
          <a:prstGeom prst="ellipse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EBE3822-92FD-4BA7-9E64-017958D0BADE}"/>
              </a:ext>
            </a:extLst>
          </p:cNvPr>
          <p:cNvSpPr/>
          <p:nvPr/>
        </p:nvSpPr>
        <p:spPr>
          <a:xfrm>
            <a:off x="371875" y="3887547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0C05EB9-95D1-495B-8FE8-6B1AAE8193BF}"/>
              </a:ext>
            </a:extLst>
          </p:cNvPr>
          <p:cNvSpPr/>
          <p:nvPr/>
        </p:nvSpPr>
        <p:spPr>
          <a:xfrm>
            <a:off x="926730" y="3887547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D674D28-BD05-444C-83D4-07AC6F2D4D46}"/>
              </a:ext>
            </a:extLst>
          </p:cNvPr>
          <p:cNvSpPr/>
          <p:nvPr/>
        </p:nvSpPr>
        <p:spPr>
          <a:xfrm>
            <a:off x="1481585" y="3887547"/>
            <a:ext cx="457200" cy="457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7A29B73-ED27-48B3-8DB3-1B4895D6CA51}"/>
              </a:ext>
            </a:extLst>
          </p:cNvPr>
          <p:cNvSpPr/>
          <p:nvPr/>
        </p:nvSpPr>
        <p:spPr>
          <a:xfrm>
            <a:off x="2036440" y="3887547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F0789E1-5603-4A8E-9AEA-0A747A22D01E}"/>
              </a:ext>
            </a:extLst>
          </p:cNvPr>
          <p:cNvSpPr/>
          <p:nvPr/>
        </p:nvSpPr>
        <p:spPr>
          <a:xfrm>
            <a:off x="2591295" y="3887547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600A308-73C5-42E9-A3A7-B2DDD4231B3F}"/>
              </a:ext>
            </a:extLst>
          </p:cNvPr>
          <p:cNvSpPr/>
          <p:nvPr/>
        </p:nvSpPr>
        <p:spPr>
          <a:xfrm>
            <a:off x="4016543" y="2562345"/>
            <a:ext cx="457200" cy="457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33CEE9-9F98-4C20-B1DB-11235FA692B1}"/>
              </a:ext>
            </a:extLst>
          </p:cNvPr>
          <p:cNvCxnSpPr>
            <a:cxnSpLocks/>
            <a:stCxn id="40" idx="7"/>
            <a:endCxn id="43" idx="3"/>
          </p:cNvCxnSpPr>
          <p:nvPr/>
        </p:nvCxnSpPr>
        <p:spPr>
          <a:xfrm flipV="1">
            <a:off x="1871830" y="2952590"/>
            <a:ext cx="2211668" cy="1001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35368B7-CA5C-469E-AA69-E8142959278F}"/>
              </a:ext>
            </a:extLst>
          </p:cNvPr>
          <p:cNvSpPr/>
          <p:nvPr/>
        </p:nvSpPr>
        <p:spPr>
          <a:xfrm>
            <a:off x="286986" y="4550820"/>
            <a:ext cx="2891254" cy="1219617"/>
          </a:xfrm>
          <a:prstGeom prst="roundRect">
            <a:avLst>
              <a:gd name="adj" fmla="val 551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9AB7A79-64B2-4BD2-9F2C-6E8D12E8E433}"/>
              </a:ext>
            </a:extLst>
          </p:cNvPr>
          <p:cNvSpPr/>
          <p:nvPr/>
        </p:nvSpPr>
        <p:spPr>
          <a:xfrm>
            <a:off x="384641" y="4648471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299EE57-FE93-4929-99A5-468C34FD7ECF}"/>
              </a:ext>
            </a:extLst>
          </p:cNvPr>
          <p:cNvSpPr/>
          <p:nvPr/>
        </p:nvSpPr>
        <p:spPr>
          <a:xfrm>
            <a:off x="939496" y="4648471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3F7FC13-A018-4ABA-837E-FF890CDAF590}"/>
              </a:ext>
            </a:extLst>
          </p:cNvPr>
          <p:cNvSpPr/>
          <p:nvPr/>
        </p:nvSpPr>
        <p:spPr>
          <a:xfrm>
            <a:off x="1494351" y="4648471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2031448-ED72-49A2-9D7C-7882EE7EB8F8}"/>
              </a:ext>
            </a:extLst>
          </p:cNvPr>
          <p:cNvSpPr/>
          <p:nvPr/>
        </p:nvSpPr>
        <p:spPr>
          <a:xfrm>
            <a:off x="2049206" y="4648471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24B1260-6CAD-449F-92BD-DDEE83FDC080}"/>
              </a:ext>
            </a:extLst>
          </p:cNvPr>
          <p:cNvSpPr/>
          <p:nvPr/>
        </p:nvSpPr>
        <p:spPr>
          <a:xfrm>
            <a:off x="2604061" y="4648471"/>
            <a:ext cx="457200" cy="457200"/>
          </a:xfrm>
          <a:prstGeom prst="ellipse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AEEB4A1-F926-4DC5-9D99-00E19B3C8BEC}"/>
              </a:ext>
            </a:extLst>
          </p:cNvPr>
          <p:cNvSpPr/>
          <p:nvPr/>
        </p:nvSpPr>
        <p:spPr>
          <a:xfrm>
            <a:off x="384641" y="5203326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7131C6-2125-4725-A809-391A46CB5620}"/>
              </a:ext>
            </a:extLst>
          </p:cNvPr>
          <p:cNvSpPr/>
          <p:nvPr/>
        </p:nvSpPr>
        <p:spPr>
          <a:xfrm>
            <a:off x="939496" y="5203326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4DA8BFE-BF57-42A6-8BD5-B188A9D8B79B}"/>
              </a:ext>
            </a:extLst>
          </p:cNvPr>
          <p:cNvSpPr/>
          <p:nvPr/>
        </p:nvSpPr>
        <p:spPr>
          <a:xfrm>
            <a:off x="1494351" y="5203326"/>
            <a:ext cx="457200" cy="457200"/>
          </a:xfrm>
          <a:prstGeom prst="ellipse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3066C18-9174-45DC-920E-2908EB1A0DF7}"/>
              </a:ext>
            </a:extLst>
          </p:cNvPr>
          <p:cNvSpPr/>
          <p:nvPr/>
        </p:nvSpPr>
        <p:spPr>
          <a:xfrm>
            <a:off x="2049206" y="5203326"/>
            <a:ext cx="457200" cy="4572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80EF0FC-F933-4FDC-9373-B66F99D9A13A}"/>
              </a:ext>
            </a:extLst>
          </p:cNvPr>
          <p:cNvSpPr/>
          <p:nvPr/>
        </p:nvSpPr>
        <p:spPr>
          <a:xfrm>
            <a:off x="2604061" y="5203326"/>
            <a:ext cx="457200" cy="457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CD04072-45DF-4715-8568-1867931FE2D6}"/>
              </a:ext>
            </a:extLst>
          </p:cNvPr>
          <p:cNvSpPr/>
          <p:nvPr/>
        </p:nvSpPr>
        <p:spPr>
          <a:xfrm>
            <a:off x="4011736" y="3105237"/>
            <a:ext cx="457200" cy="4572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EDCD9B-D890-4C9A-A6C3-A2CA9876A429}"/>
              </a:ext>
            </a:extLst>
          </p:cNvPr>
          <p:cNvCxnSpPr>
            <a:cxnSpLocks/>
            <a:stCxn id="54" idx="7"/>
            <a:endCxn id="56" idx="3"/>
          </p:cNvCxnSpPr>
          <p:nvPr/>
        </p:nvCxnSpPr>
        <p:spPr>
          <a:xfrm flipV="1">
            <a:off x="2439451" y="3495482"/>
            <a:ext cx="1639240" cy="1774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13E6789-3EC6-48A6-A976-F7F2BEE2D1CF}"/>
                  </a:ext>
                </a:extLst>
              </p:cNvPr>
              <p:cNvSpPr txBox="1"/>
              <p:nvPr/>
            </p:nvSpPr>
            <p:spPr>
              <a:xfrm>
                <a:off x="1622865" y="5866599"/>
                <a:ext cx="1939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13E6789-3EC6-48A6-A976-F7F2BEE2D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865" y="5866599"/>
                <a:ext cx="19396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4241F9EC-89CB-4A3B-98AB-1DC3CC53DF70}"/>
              </a:ext>
            </a:extLst>
          </p:cNvPr>
          <p:cNvSpPr/>
          <p:nvPr/>
        </p:nvSpPr>
        <p:spPr>
          <a:xfrm>
            <a:off x="4558068" y="2020267"/>
            <a:ext cx="457200" cy="4572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0178C12-EDC0-44B1-9277-B6221340A114}"/>
              </a:ext>
            </a:extLst>
          </p:cNvPr>
          <p:cNvSpPr/>
          <p:nvPr/>
        </p:nvSpPr>
        <p:spPr>
          <a:xfrm>
            <a:off x="5109781" y="2020046"/>
            <a:ext cx="457200" cy="4572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4437564-4FB8-48C7-81E0-4856B5FC93C4}"/>
              </a:ext>
            </a:extLst>
          </p:cNvPr>
          <p:cNvSpPr/>
          <p:nvPr/>
        </p:nvSpPr>
        <p:spPr>
          <a:xfrm>
            <a:off x="4558068" y="2562345"/>
            <a:ext cx="457200" cy="457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D50EC20-3688-458C-B13F-34F1504749CC}"/>
              </a:ext>
            </a:extLst>
          </p:cNvPr>
          <p:cNvSpPr/>
          <p:nvPr/>
        </p:nvSpPr>
        <p:spPr>
          <a:xfrm>
            <a:off x="5110262" y="2560877"/>
            <a:ext cx="457200" cy="457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C5F5199-7A2E-4DE1-8D3F-931D1A13069A}"/>
              </a:ext>
            </a:extLst>
          </p:cNvPr>
          <p:cNvSpPr/>
          <p:nvPr/>
        </p:nvSpPr>
        <p:spPr>
          <a:xfrm>
            <a:off x="4557769" y="3106936"/>
            <a:ext cx="457200" cy="4572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4EDEFF9-590A-44EE-A32F-C5CB7B96BB60}"/>
              </a:ext>
            </a:extLst>
          </p:cNvPr>
          <p:cNvSpPr/>
          <p:nvPr/>
        </p:nvSpPr>
        <p:spPr>
          <a:xfrm>
            <a:off x="5114357" y="3104092"/>
            <a:ext cx="457200" cy="457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FA1A286-AB2B-4731-AD9E-E62C0B57F3E2}"/>
              </a:ext>
            </a:extLst>
          </p:cNvPr>
          <p:cNvSpPr/>
          <p:nvPr/>
        </p:nvSpPr>
        <p:spPr>
          <a:xfrm>
            <a:off x="274220" y="6397710"/>
            <a:ext cx="2891254" cy="1219617"/>
          </a:xfrm>
          <a:prstGeom prst="roundRect">
            <a:avLst>
              <a:gd name="adj" fmla="val 551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E97458B-237C-4762-BC49-3C2136A4554E}"/>
              </a:ext>
            </a:extLst>
          </p:cNvPr>
          <p:cNvSpPr/>
          <p:nvPr/>
        </p:nvSpPr>
        <p:spPr>
          <a:xfrm>
            <a:off x="371875" y="6495361"/>
            <a:ext cx="457200" cy="457200"/>
          </a:xfrm>
          <a:prstGeom prst="ellipse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CCE8CA4-81EA-46F6-8B87-DF584A2BABDC}"/>
              </a:ext>
            </a:extLst>
          </p:cNvPr>
          <p:cNvSpPr/>
          <p:nvPr/>
        </p:nvSpPr>
        <p:spPr>
          <a:xfrm>
            <a:off x="926730" y="6495361"/>
            <a:ext cx="457200" cy="457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BD304FE-EFB5-4C0D-AF91-FA2EC37C192F}"/>
              </a:ext>
            </a:extLst>
          </p:cNvPr>
          <p:cNvSpPr/>
          <p:nvPr/>
        </p:nvSpPr>
        <p:spPr>
          <a:xfrm>
            <a:off x="1481585" y="6495361"/>
            <a:ext cx="457200" cy="457200"/>
          </a:xfrm>
          <a:prstGeom prst="ellipse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40A1CFF-F3D7-4C56-A157-78A0A2B42313}"/>
              </a:ext>
            </a:extLst>
          </p:cNvPr>
          <p:cNvSpPr/>
          <p:nvPr/>
        </p:nvSpPr>
        <p:spPr>
          <a:xfrm>
            <a:off x="2036440" y="6495361"/>
            <a:ext cx="457200" cy="457200"/>
          </a:xfrm>
          <a:prstGeom prst="ellipse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418976D-3A64-4EE1-99CA-A89CD39214C3}"/>
              </a:ext>
            </a:extLst>
          </p:cNvPr>
          <p:cNvSpPr/>
          <p:nvPr/>
        </p:nvSpPr>
        <p:spPr>
          <a:xfrm>
            <a:off x="2591295" y="6495361"/>
            <a:ext cx="457200" cy="457200"/>
          </a:xfrm>
          <a:prstGeom prst="ellipse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6B3D9A0-4FD2-4EF7-A517-6607C210051E}"/>
              </a:ext>
            </a:extLst>
          </p:cNvPr>
          <p:cNvSpPr/>
          <p:nvPr/>
        </p:nvSpPr>
        <p:spPr>
          <a:xfrm>
            <a:off x="371875" y="7050216"/>
            <a:ext cx="457200" cy="457200"/>
          </a:xfrm>
          <a:prstGeom prst="ellipse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9E64118-5CDF-4864-AF75-60E9CF4E53F7}"/>
              </a:ext>
            </a:extLst>
          </p:cNvPr>
          <p:cNvSpPr/>
          <p:nvPr/>
        </p:nvSpPr>
        <p:spPr>
          <a:xfrm>
            <a:off x="926730" y="7050216"/>
            <a:ext cx="457200" cy="457200"/>
          </a:xfrm>
          <a:prstGeom prst="ellipse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248C2E9-732B-4730-8135-70EB6C73A1E8}"/>
              </a:ext>
            </a:extLst>
          </p:cNvPr>
          <p:cNvSpPr/>
          <p:nvPr/>
        </p:nvSpPr>
        <p:spPr>
          <a:xfrm>
            <a:off x="1481585" y="7050216"/>
            <a:ext cx="457200" cy="457200"/>
          </a:xfrm>
          <a:prstGeom prst="ellipse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74E9F7C-2C07-4FBA-8EA4-F81F2F734458}"/>
              </a:ext>
            </a:extLst>
          </p:cNvPr>
          <p:cNvSpPr/>
          <p:nvPr/>
        </p:nvSpPr>
        <p:spPr>
          <a:xfrm>
            <a:off x="2036440" y="7050216"/>
            <a:ext cx="457200" cy="457200"/>
          </a:xfrm>
          <a:prstGeom prst="ellipse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3124997-3BA0-4EE6-BA47-AC2BF37709D4}"/>
              </a:ext>
            </a:extLst>
          </p:cNvPr>
          <p:cNvSpPr/>
          <p:nvPr/>
        </p:nvSpPr>
        <p:spPr>
          <a:xfrm>
            <a:off x="2591295" y="7050216"/>
            <a:ext cx="457200" cy="457200"/>
          </a:xfrm>
          <a:prstGeom prst="ellipse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07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15</Words>
  <Application>Microsoft Office PowerPoint</Application>
  <PresentationFormat>Custom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Quijano, Alex John</dc:creator>
  <cp:lastModifiedBy>Quijano, Alex John</cp:lastModifiedBy>
  <cp:revision>15</cp:revision>
  <dcterms:created xsi:type="dcterms:W3CDTF">2025-02-25T22:52:14Z</dcterms:created>
  <dcterms:modified xsi:type="dcterms:W3CDTF">2025-02-26T00:17:03Z</dcterms:modified>
</cp:coreProperties>
</file>