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7" d="100"/>
          <a:sy n="197" d="100"/>
        </p:scale>
        <p:origin x="5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98593"/>
            <a:ext cx="5143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921087"/>
            <a:ext cx="5143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94733"/>
            <a:ext cx="1478756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94733"/>
            <a:ext cx="4350544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1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1860"/>
            <a:ext cx="591502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47714"/>
            <a:ext cx="591502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3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4734"/>
            <a:ext cx="591502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96620"/>
            <a:ext cx="290125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36040"/>
            <a:ext cx="290125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96620"/>
            <a:ext cx="291554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36040"/>
            <a:ext cx="291554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4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26627"/>
            <a:ext cx="347186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2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26627"/>
            <a:ext cx="347186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4734"/>
            <a:ext cx="591502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73666"/>
            <a:ext cx="591502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5A48C-6DF2-4BCC-8D5F-63605A6E0CE1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90054"/>
            <a:ext cx="23145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7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744DDA-8449-9944-0762-E4E781D0752A}"/>
              </a:ext>
            </a:extLst>
          </p:cNvPr>
          <p:cNvSpPr/>
          <p:nvPr/>
        </p:nvSpPr>
        <p:spPr>
          <a:xfrm>
            <a:off x="203588" y="534455"/>
            <a:ext cx="1325947" cy="24777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4E5424-D01B-491D-2DD0-EDA4DC2D9B15}"/>
                  </a:ext>
                </a:extLst>
              </p:cNvPr>
              <p:cNvSpPr txBox="1"/>
              <p:nvPr/>
            </p:nvSpPr>
            <p:spPr>
              <a:xfrm>
                <a:off x="516563" y="857546"/>
                <a:ext cx="6796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4E5424-D01B-491D-2DD0-EDA4DC2D9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3" y="857546"/>
                <a:ext cx="67967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A4DFEF-3908-0089-1531-FF660D6C97F0}"/>
              </a:ext>
            </a:extLst>
          </p:cNvPr>
          <p:cNvSpPr/>
          <p:nvPr/>
        </p:nvSpPr>
        <p:spPr>
          <a:xfrm>
            <a:off x="2760679" y="534455"/>
            <a:ext cx="1325947" cy="247772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754BD5-7741-8526-5AA7-58979C8BE2A1}"/>
                  </a:ext>
                </a:extLst>
              </p:cNvPr>
              <p:cNvSpPr txBox="1"/>
              <p:nvPr/>
            </p:nvSpPr>
            <p:spPr>
              <a:xfrm>
                <a:off x="3207654" y="1612001"/>
                <a:ext cx="445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754BD5-7741-8526-5AA7-58979C8BE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654" y="1612001"/>
                <a:ext cx="44563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A885C9-DEB4-CDBE-B35E-93E467085084}"/>
                  </a:ext>
                </a:extLst>
              </p:cNvPr>
              <p:cNvSpPr txBox="1"/>
              <p:nvPr/>
            </p:nvSpPr>
            <p:spPr>
              <a:xfrm>
                <a:off x="3200832" y="979240"/>
                <a:ext cx="445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A885C9-DEB4-CDBE-B35E-93E467085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832" y="979240"/>
                <a:ext cx="44563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6435C3-2661-FFC1-3CCD-904B0C0E3AA9}"/>
              </a:ext>
            </a:extLst>
          </p:cNvPr>
          <p:cNvSpPr/>
          <p:nvPr/>
        </p:nvSpPr>
        <p:spPr>
          <a:xfrm>
            <a:off x="5317771" y="534455"/>
            <a:ext cx="1325947" cy="24777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6E4CC8-4BA1-B09F-4BB4-616DA46673F6}"/>
                  </a:ext>
                </a:extLst>
              </p:cNvPr>
              <p:cNvSpPr txBox="1"/>
              <p:nvPr/>
            </p:nvSpPr>
            <p:spPr>
              <a:xfrm>
                <a:off x="5837339" y="1809794"/>
                <a:ext cx="344646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1600" b="1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6E4CC8-4BA1-B09F-4BB4-616DA4667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339" y="1809794"/>
                <a:ext cx="344646" cy="461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150ED0-9DB2-C43D-7DC4-9E07C29CB782}"/>
                  </a:ext>
                </a:extLst>
              </p:cNvPr>
              <p:cNvSpPr txBox="1"/>
              <p:nvPr/>
            </p:nvSpPr>
            <p:spPr>
              <a:xfrm>
                <a:off x="618896" y="42012"/>
                <a:ext cx="49532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150ED0-9DB2-C43D-7DC4-9E07C29C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6" y="42012"/>
                <a:ext cx="49532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3E2FEF-E6DC-714C-6E4A-42A9B857A59C}"/>
                  </a:ext>
                </a:extLst>
              </p:cNvPr>
              <p:cNvSpPr txBox="1"/>
              <p:nvPr/>
            </p:nvSpPr>
            <p:spPr>
              <a:xfrm>
                <a:off x="3150338" y="42012"/>
                <a:ext cx="5466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3E2FEF-E6DC-714C-6E4A-42A9B857A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338" y="42012"/>
                <a:ext cx="54662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1D8172-5996-2C1F-E60E-DB146831AA6F}"/>
                  </a:ext>
                </a:extLst>
              </p:cNvPr>
              <p:cNvSpPr txBox="1"/>
              <p:nvPr/>
            </p:nvSpPr>
            <p:spPr>
              <a:xfrm>
                <a:off x="5396339" y="0"/>
                <a:ext cx="1168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1D8172-5996-2C1F-E60E-DB146831A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39" y="0"/>
                <a:ext cx="116859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E84F8B-3B3F-A8FE-2807-E9C701887B49}"/>
                  </a:ext>
                </a:extLst>
              </p:cNvPr>
              <p:cNvSpPr txBox="1"/>
              <p:nvPr/>
            </p:nvSpPr>
            <p:spPr>
              <a:xfrm>
                <a:off x="497066" y="1813702"/>
                <a:ext cx="7389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𝑻𝑯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E84F8B-3B3F-A8FE-2807-E9C70188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066" y="1813702"/>
                <a:ext cx="73898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5DCDB4-5DBE-87E4-A61B-B415F8C49987}"/>
                  </a:ext>
                </a:extLst>
              </p:cNvPr>
              <p:cNvSpPr txBox="1"/>
              <p:nvPr/>
            </p:nvSpPr>
            <p:spPr>
              <a:xfrm>
                <a:off x="486906" y="2284972"/>
                <a:ext cx="7389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𝑯𝑻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5DCDB4-5DBE-87E4-A61B-B415F8C49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06" y="2284972"/>
                <a:ext cx="73898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52C2E9-C66F-AA2D-DCD3-D6A4185FD36B}"/>
                  </a:ext>
                </a:extLst>
              </p:cNvPr>
              <p:cNvSpPr txBox="1"/>
              <p:nvPr/>
            </p:nvSpPr>
            <p:spPr>
              <a:xfrm>
                <a:off x="467412" y="1336150"/>
                <a:ext cx="7982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𝑯𝑯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52C2E9-C66F-AA2D-DCD3-D6A4185FD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12" y="1336150"/>
                <a:ext cx="79829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5E730-C6CA-188C-7D56-3BC5CC174B31}"/>
                  </a:ext>
                </a:extLst>
              </p:cNvPr>
              <p:cNvSpPr txBox="1"/>
              <p:nvPr/>
            </p:nvSpPr>
            <p:spPr>
              <a:xfrm>
                <a:off x="3207654" y="2244762"/>
                <a:ext cx="445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5E730-C6CA-188C-7D56-3BC5CC174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654" y="2244762"/>
                <a:ext cx="44563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38291D-EC95-E7B2-BD31-D98A4BCA493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196236" y="1072990"/>
            <a:ext cx="2004596" cy="12169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1219FD-93E1-F1F7-5978-49E433C036D7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1236051" y="1827445"/>
            <a:ext cx="1971603" cy="20170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7D1800-C879-8046-0914-DD5A52379EA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225891" y="1827445"/>
            <a:ext cx="1981763" cy="67297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D22569-4CDA-E198-E92D-7D739E9C64B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1265707" y="1551594"/>
            <a:ext cx="1941947" cy="90861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E3DE6D-0A5B-8792-E860-AB5275595E3C}"/>
                  </a:ext>
                </a:extLst>
              </p:cNvPr>
              <p:cNvSpPr txBox="1"/>
              <p:nvPr/>
            </p:nvSpPr>
            <p:spPr>
              <a:xfrm>
                <a:off x="5837339" y="1201022"/>
                <a:ext cx="344646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600" b="1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E3DE6D-0A5B-8792-E860-AB5275595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339" y="1201022"/>
                <a:ext cx="344646" cy="4610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899876-F0D5-444D-819A-4C9EE85E6869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3646467" y="1194684"/>
            <a:ext cx="2190872" cy="845622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D5269-9DB2-30DF-0B60-CA0DB936FFF4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 flipV="1">
            <a:off x="3653289" y="1431534"/>
            <a:ext cx="2184050" cy="39591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618771-2DA0-88ED-2B76-D840FEFC0D7C}"/>
              </a:ext>
            </a:extLst>
          </p:cNvPr>
          <p:cNvCxnSpPr>
            <a:cxnSpLocks/>
            <a:stCxn id="13" idx="3"/>
            <a:endCxn id="20" idx="1"/>
          </p:cNvCxnSpPr>
          <p:nvPr/>
        </p:nvCxnSpPr>
        <p:spPr>
          <a:xfrm flipV="1">
            <a:off x="3653289" y="2040306"/>
            <a:ext cx="2184050" cy="4199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AA29AB-1DC5-FC29-E088-3AC5A4C81E40}"/>
                  </a:ext>
                </a:extLst>
              </p:cNvPr>
              <p:cNvSpPr txBox="1"/>
              <p:nvPr/>
            </p:nvSpPr>
            <p:spPr>
              <a:xfrm>
                <a:off x="583045" y="3159930"/>
                <a:ext cx="56812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two </a:t>
                </a: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coin tosses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AA29AB-1DC5-FC29-E088-3AC5A4C81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5" y="3159930"/>
                <a:ext cx="5681208" cy="461665"/>
              </a:xfrm>
              <a:prstGeom prst="rect">
                <a:avLst/>
              </a:prstGeom>
              <a:blipFill>
                <a:blip r:embed="rId15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62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Quijano, Alex John</dc:creator>
  <cp:lastModifiedBy>Quijano, Alex John</cp:lastModifiedBy>
  <cp:revision>9</cp:revision>
  <dcterms:created xsi:type="dcterms:W3CDTF">2025-02-15T23:50:14Z</dcterms:created>
  <dcterms:modified xsi:type="dcterms:W3CDTF">2025-02-20T22:41:40Z</dcterms:modified>
</cp:coreProperties>
</file>