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601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>
        <p:scale>
          <a:sx n="100" d="100"/>
          <a:sy n="100" d="100"/>
        </p:scale>
        <p:origin x="80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23066"/>
            <a:ext cx="72009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641495"/>
            <a:ext cx="72009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2D6-DF4E-4BBD-8076-FA6FC32744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ECAB-C22A-429D-83A9-64E0D3F3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7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2D6-DF4E-4BBD-8076-FA6FC32744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ECAB-C22A-429D-83A9-64E0D3F3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67758"/>
            <a:ext cx="2070259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67758"/>
            <a:ext cx="6090761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2D6-DF4E-4BBD-8076-FA6FC32744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ECAB-C22A-429D-83A9-64E0D3F3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2D6-DF4E-4BBD-8076-FA6FC32744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ECAB-C22A-429D-83A9-64E0D3F3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5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253808"/>
            <a:ext cx="828103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365607"/>
            <a:ext cx="828103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82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2D6-DF4E-4BBD-8076-FA6FC32744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ECAB-C22A-429D-83A9-64E0D3F3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0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338792"/>
            <a:ext cx="408051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338792"/>
            <a:ext cx="408051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2D6-DF4E-4BBD-8076-FA6FC32744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ECAB-C22A-429D-83A9-64E0D3F3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8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67758"/>
            <a:ext cx="828103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232853"/>
            <a:ext cx="406175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837055"/>
            <a:ext cx="4061757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232853"/>
            <a:ext cx="4081761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837055"/>
            <a:ext cx="4081761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2D6-DF4E-4BBD-8076-FA6FC32744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ECAB-C22A-429D-83A9-64E0D3F3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2D6-DF4E-4BBD-8076-FA6FC32744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ECAB-C22A-429D-83A9-64E0D3F3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2D6-DF4E-4BBD-8076-FA6FC32744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ECAB-C22A-429D-83A9-64E0D3F3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9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35280"/>
            <a:ext cx="30966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24112"/>
            <a:ext cx="486060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508760"/>
            <a:ext cx="30966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2D6-DF4E-4BBD-8076-FA6FC32744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ECAB-C22A-429D-83A9-64E0D3F3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35280"/>
            <a:ext cx="30966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24112"/>
            <a:ext cx="486060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508760"/>
            <a:ext cx="30966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2D6-DF4E-4BBD-8076-FA6FC32744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ECAB-C22A-429D-83A9-64E0D3F3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3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67758"/>
            <a:ext cx="828103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338792"/>
            <a:ext cx="828103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4661324"/>
            <a:ext cx="21602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2322D6-DF4E-4BBD-8076-FA6FC32744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4661324"/>
            <a:ext cx="324040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4661324"/>
            <a:ext cx="21602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EECAB-C22A-429D-83A9-64E0D3F3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D278D26D-46B3-0123-0CF3-263C24D1126C}"/>
              </a:ext>
            </a:extLst>
          </p:cNvPr>
          <p:cNvSpPr/>
          <p:nvPr/>
        </p:nvSpPr>
        <p:spPr>
          <a:xfrm rot="5400000">
            <a:off x="2355580" y="96660"/>
            <a:ext cx="1005840" cy="914400"/>
          </a:xfrm>
          <a:prstGeom prst="hexag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150273B-A790-214F-F1A2-07DBE467DB39}"/>
              </a:ext>
            </a:extLst>
          </p:cNvPr>
          <p:cNvSpPr/>
          <p:nvPr/>
        </p:nvSpPr>
        <p:spPr>
          <a:xfrm rot="5400000">
            <a:off x="1898380" y="876440"/>
            <a:ext cx="1005840" cy="9144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8B97665-03A2-0ADE-EF51-FDEAB3DDFE90}"/>
              </a:ext>
            </a:extLst>
          </p:cNvPr>
          <p:cNvSpPr/>
          <p:nvPr/>
        </p:nvSpPr>
        <p:spPr>
          <a:xfrm rot="5400000">
            <a:off x="2815320" y="873900"/>
            <a:ext cx="1005840" cy="9144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F7996266-C312-5EA7-0DC0-A771A41D6950}"/>
              </a:ext>
            </a:extLst>
          </p:cNvPr>
          <p:cNvSpPr/>
          <p:nvPr/>
        </p:nvSpPr>
        <p:spPr>
          <a:xfrm rot="5400000">
            <a:off x="1441180" y="1653680"/>
            <a:ext cx="1005840" cy="914400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A06D0EE0-3FEB-6E1C-6753-A4E643EBB17B}"/>
              </a:ext>
            </a:extLst>
          </p:cNvPr>
          <p:cNvSpPr/>
          <p:nvPr/>
        </p:nvSpPr>
        <p:spPr>
          <a:xfrm rot="5400000">
            <a:off x="2358120" y="1651140"/>
            <a:ext cx="1005840" cy="914400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1B47FB9-9725-FAE7-A4EA-0C3DB952F823}"/>
              </a:ext>
            </a:extLst>
          </p:cNvPr>
          <p:cNvSpPr/>
          <p:nvPr/>
        </p:nvSpPr>
        <p:spPr>
          <a:xfrm rot="5400000">
            <a:off x="3272520" y="1648600"/>
            <a:ext cx="1005840" cy="914400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E8DE3F1-8E02-DA1F-197A-80BD78227DF8}"/>
              </a:ext>
            </a:extLst>
          </p:cNvPr>
          <p:cNvSpPr/>
          <p:nvPr/>
        </p:nvSpPr>
        <p:spPr>
          <a:xfrm rot="5400000">
            <a:off x="987790" y="2429905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FADFFF3-5CE2-E811-E8E5-F466209A0B0B}"/>
              </a:ext>
            </a:extLst>
          </p:cNvPr>
          <p:cNvSpPr/>
          <p:nvPr/>
        </p:nvSpPr>
        <p:spPr>
          <a:xfrm rot="5400000">
            <a:off x="1902190" y="2428380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F74F7AB4-4B9A-3093-E38F-88D5CC006C20}"/>
              </a:ext>
            </a:extLst>
          </p:cNvPr>
          <p:cNvSpPr/>
          <p:nvPr/>
        </p:nvSpPr>
        <p:spPr>
          <a:xfrm rot="5400000">
            <a:off x="2819130" y="2428380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A61031CB-B67A-BCB9-5276-C8298B55A2EF}"/>
              </a:ext>
            </a:extLst>
          </p:cNvPr>
          <p:cNvSpPr/>
          <p:nvPr/>
        </p:nvSpPr>
        <p:spPr>
          <a:xfrm rot="5400000">
            <a:off x="3736070" y="2425840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FE812684-E34F-DCA7-6460-E7CF3F60F7CA}"/>
              </a:ext>
            </a:extLst>
          </p:cNvPr>
          <p:cNvSpPr/>
          <p:nvPr/>
        </p:nvSpPr>
        <p:spPr>
          <a:xfrm rot="5400000">
            <a:off x="532495" y="3208795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F78049E-A7BA-E63C-2D18-96249544A8A9}"/>
              </a:ext>
            </a:extLst>
          </p:cNvPr>
          <p:cNvSpPr/>
          <p:nvPr/>
        </p:nvSpPr>
        <p:spPr>
          <a:xfrm rot="5400000">
            <a:off x="1446260" y="3205875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E5C70817-3F3E-0859-37A9-22704021C8DB}"/>
              </a:ext>
            </a:extLst>
          </p:cNvPr>
          <p:cNvSpPr/>
          <p:nvPr/>
        </p:nvSpPr>
        <p:spPr>
          <a:xfrm rot="5400000">
            <a:off x="2363200" y="3203970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448164AD-80E0-B795-362F-F7F9E85A49F0}"/>
              </a:ext>
            </a:extLst>
          </p:cNvPr>
          <p:cNvSpPr/>
          <p:nvPr/>
        </p:nvSpPr>
        <p:spPr>
          <a:xfrm rot="5400000">
            <a:off x="3278870" y="3203970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5DD99BA3-81F8-72D3-B2F4-957B104CE069}"/>
              </a:ext>
            </a:extLst>
          </p:cNvPr>
          <p:cNvSpPr/>
          <p:nvPr/>
        </p:nvSpPr>
        <p:spPr>
          <a:xfrm rot="5400000">
            <a:off x="4193270" y="3203970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CE635A-CAE7-6CA0-299D-468F7AD23242}"/>
              </a:ext>
            </a:extLst>
          </p:cNvPr>
          <p:cNvSpPr txBox="1"/>
          <p:nvPr/>
        </p:nvSpPr>
        <p:spPr>
          <a:xfrm>
            <a:off x="2669987" y="29557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F0B06-5C9A-D456-3639-368F86719C99}"/>
              </a:ext>
            </a:extLst>
          </p:cNvPr>
          <p:cNvSpPr txBox="1"/>
          <p:nvPr/>
        </p:nvSpPr>
        <p:spPr>
          <a:xfrm>
            <a:off x="2212787" y="1068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EDA1F-1915-3AE7-2919-81F83BE3827B}"/>
              </a:ext>
            </a:extLst>
          </p:cNvPr>
          <p:cNvSpPr txBox="1"/>
          <p:nvPr/>
        </p:nvSpPr>
        <p:spPr>
          <a:xfrm>
            <a:off x="3133537" y="1068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E72D27-4DF1-797D-40D1-CADD0BEC67DF}"/>
              </a:ext>
            </a:extLst>
          </p:cNvPr>
          <p:cNvSpPr txBox="1"/>
          <p:nvPr/>
        </p:nvSpPr>
        <p:spPr>
          <a:xfrm>
            <a:off x="1751776" y="18441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9918ED-5CC2-0E1A-7BCB-47ACB9CEB9B7}"/>
              </a:ext>
            </a:extLst>
          </p:cNvPr>
          <p:cNvSpPr txBox="1"/>
          <p:nvPr/>
        </p:nvSpPr>
        <p:spPr>
          <a:xfrm>
            <a:off x="3583117" y="18441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D3AA8F-C9C4-77B7-DBA7-6110391C7CA1}"/>
              </a:ext>
            </a:extLst>
          </p:cNvPr>
          <p:cNvSpPr txBox="1"/>
          <p:nvPr/>
        </p:nvSpPr>
        <p:spPr>
          <a:xfrm>
            <a:off x="2672527" y="18505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8A7673-D2F8-3264-A439-77BB96535E42}"/>
              </a:ext>
            </a:extLst>
          </p:cNvPr>
          <p:cNvSpPr txBox="1"/>
          <p:nvPr/>
        </p:nvSpPr>
        <p:spPr>
          <a:xfrm>
            <a:off x="1295847" y="262143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FC0E63-5130-EE8A-2A78-938D9AFC4E59}"/>
              </a:ext>
            </a:extLst>
          </p:cNvPr>
          <p:cNvSpPr txBox="1"/>
          <p:nvPr/>
        </p:nvSpPr>
        <p:spPr>
          <a:xfrm>
            <a:off x="4050477" y="26324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2ABDC7-61B9-696D-FF22-0AB3E201103B}"/>
              </a:ext>
            </a:extLst>
          </p:cNvPr>
          <p:cNvSpPr txBox="1"/>
          <p:nvPr/>
        </p:nvSpPr>
        <p:spPr>
          <a:xfrm>
            <a:off x="2219137" y="261570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F67D3B-CBA5-E9D6-50AA-20EE2A3919CD}"/>
              </a:ext>
            </a:extLst>
          </p:cNvPr>
          <p:cNvSpPr txBox="1"/>
          <p:nvPr/>
        </p:nvSpPr>
        <p:spPr>
          <a:xfrm>
            <a:off x="3133537" y="263503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168D5-5052-4BE3-E19C-7D1C76FEAE73}"/>
              </a:ext>
            </a:extLst>
          </p:cNvPr>
          <p:cNvSpPr txBox="1"/>
          <p:nvPr/>
        </p:nvSpPr>
        <p:spPr>
          <a:xfrm>
            <a:off x="1751776" y="340375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086260-37B7-FDA4-CFBD-6AA88617E99B}"/>
              </a:ext>
            </a:extLst>
          </p:cNvPr>
          <p:cNvSpPr txBox="1"/>
          <p:nvPr/>
        </p:nvSpPr>
        <p:spPr>
          <a:xfrm>
            <a:off x="3579195" y="339740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9B4AC7-CE5C-F843-112D-D1513319FB75}"/>
              </a:ext>
            </a:extLst>
          </p:cNvPr>
          <p:cNvSpPr txBox="1"/>
          <p:nvPr/>
        </p:nvSpPr>
        <p:spPr>
          <a:xfrm>
            <a:off x="2676337" y="339418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7E53B-C26D-D2C1-582D-545F3477DDF9}"/>
              </a:ext>
            </a:extLst>
          </p:cNvPr>
          <p:cNvSpPr txBox="1"/>
          <p:nvPr/>
        </p:nvSpPr>
        <p:spPr>
          <a:xfrm>
            <a:off x="846267" y="340146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BB0A34-8C6D-3132-2A76-F8C20E5EF512}"/>
              </a:ext>
            </a:extLst>
          </p:cNvPr>
          <p:cNvSpPr txBox="1"/>
          <p:nvPr/>
        </p:nvSpPr>
        <p:spPr>
          <a:xfrm>
            <a:off x="4507677" y="339418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C5AFDB-144F-ECA5-CCB7-3242D16B3EF4}"/>
              </a:ext>
            </a:extLst>
          </p:cNvPr>
          <p:cNvCxnSpPr/>
          <p:nvPr/>
        </p:nvCxnSpPr>
        <p:spPr>
          <a:xfrm>
            <a:off x="3510563" y="553860"/>
            <a:ext cx="35675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1127E5-8CC0-EE10-1E8B-0EEA6522BF0F}"/>
              </a:ext>
            </a:extLst>
          </p:cNvPr>
          <p:cNvCxnSpPr>
            <a:cxnSpLocks/>
          </p:cNvCxnSpPr>
          <p:nvPr/>
        </p:nvCxnSpPr>
        <p:spPr>
          <a:xfrm>
            <a:off x="3990511" y="1329830"/>
            <a:ext cx="308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C45B87-3DFB-F010-0766-073FCBA78FDB}"/>
              </a:ext>
            </a:extLst>
          </p:cNvPr>
          <p:cNvCxnSpPr>
            <a:cxnSpLocks/>
          </p:cNvCxnSpPr>
          <p:nvPr/>
        </p:nvCxnSpPr>
        <p:spPr>
          <a:xfrm flipV="1">
            <a:off x="4427503" y="2105800"/>
            <a:ext cx="2650572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7EF7AF-7B71-2C75-AAD0-1F553DF71991}"/>
              </a:ext>
            </a:extLst>
          </p:cNvPr>
          <p:cNvCxnSpPr>
            <a:cxnSpLocks/>
          </p:cNvCxnSpPr>
          <p:nvPr/>
        </p:nvCxnSpPr>
        <p:spPr>
          <a:xfrm>
            <a:off x="4884703" y="2875553"/>
            <a:ext cx="21933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89FFC7-ED99-B18A-7163-DEBDBC0CA9B2}"/>
              </a:ext>
            </a:extLst>
          </p:cNvPr>
          <p:cNvCxnSpPr>
            <a:cxnSpLocks/>
          </p:cNvCxnSpPr>
          <p:nvPr/>
        </p:nvCxnSpPr>
        <p:spPr>
          <a:xfrm>
            <a:off x="5338093" y="3655794"/>
            <a:ext cx="17399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B6AC1E-6C8F-712D-D096-E955C6462DBA}"/>
                  </a:ext>
                </a:extLst>
              </p:cNvPr>
              <p:cNvSpPr txBox="1"/>
              <p:nvPr/>
            </p:nvSpPr>
            <p:spPr>
              <a:xfrm>
                <a:off x="6208085" y="275402"/>
                <a:ext cx="576568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B6AC1E-6C8F-712D-D096-E955C6462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085" y="275402"/>
                <a:ext cx="576568" cy="260712"/>
              </a:xfrm>
              <a:prstGeom prst="rect">
                <a:avLst/>
              </a:prstGeom>
              <a:blipFill>
                <a:blip r:embed="rId2"/>
                <a:stretch>
                  <a:fillRect l="-9474" r="-12632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5598E9-68C4-E8B1-A536-B162C16BF149}"/>
                  </a:ext>
                </a:extLst>
              </p:cNvPr>
              <p:cNvSpPr txBox="1"/>
              <p:nvPr/>
            </p:nvSpPr>
            <p:spPr>
              <a:xfrm>
                <a:off x="6208085" y="1036006"/>
                <a:ext cx="576568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5598E9-68C4-E8B1-A536-B162C16BF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085" y="1036006"/>
                <a:ext cx="576568" cy="260712"/>
              </a:xfrm>
              <a:prstGeom prst="rect">
                <a:avLst/>
              </a:prstGeom>
              <a:blipFill>
                <a:blip r:embed="rId3"/>
                <a:stretch>
                  <a:fillRect l="-9474" r="-1263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1A6EF7F-4AE2-B299-D31E-7B9BED6203F3}"/>
                  </a:ext>
                </a:extLst>
              </p:cNvPr>
              <p:cNvSpPr txBox="1"/>
              <p:nvPr/>
            </p:nvSpPr>
            <p:spPr>
              <a:xfrm>
                <a:off x="6209034" y="1806159"/>
                <a:ext cx="576568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1A6EF7F-4AE2-B299-D31E-7B9BED620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4" y="1806159"/>
                <a:ext cx="576568" cy="260712"/>
              </a:xfrm>
              <a:prstGeom prst="rect">
                <a:avLst/>
              </a:prstGeom>
              <a:blipFill>
                <a:blip r:embed="rId4"/>
                <a:stretch>
                  <a:fillRect l="-9574" r="-1276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67D5AA-C89E-D29D-A056-FF800FF9AF71}"/>
                  </a:ext>
                </a:extLst>
              </p:cNvPr>
              <p:cNvSpPr txBox="1"/>
              <p:nvPr/>
            </p:nvSpPr>
            <p:spPr>
              <a:xfrm>
                <a:off x="6208085" y="2582168"/>
                <a:ext cx="576568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67D5AA-C89E-D29D-A056-FF800FF9A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085" y="2582168"/>
                <a:ext cx="576568" cy="260712"/>
              </a:xfrm>
              <a:prstGeom prst="rect">
                <a:avLst/>
              </a:prstGeom>
              <a:blipFill>
                <a:blip r:embed="rId5"/>
                <a:stretch>
                  <a:fillRect l="-9474" r="-1263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8F2441B-6A57-9ECC-7C81-A917525B8E6E}"/>
                  </a:ext>
                </a:extLst>
              </p:cNvPr>
              <p:cNvSpPr txBox="1"/>
              <p:nvPr/>
            </p:nvSpPr>
            <p:spPr>
              <a:xfrm>
                <a:off x="6208085" y="3378795"/>
                <a:ext cx="576568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8F2441B-6A57-9ECC-7C81-A917525B8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085" y="3378795"/>
                <a:ext cx="576568" cy="260712"/>
              </a:xfrm>
              <a:prstGeom prst="rect">
                <a:avLst/>
              </a:prstGeom>
              <a:blipFill>
                <a:blip r:embed="rId6"/>
                <a:stretch>
                  <a:fillRect l="-9474" r="-12632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FD29FCF-F6C3-B60A-635A-6E4B623C3240}"/>
                  </a:ext>
                </a:extLst>
              </p:cNvPr>
              <p:cNvSpPr txBox="1"/>
              <p:nvPr/>
            </p:nvSpPr>
            <p:spPr>
              <a:xfrm>
                <a:off x="7272938" y="413901"/>
                <a:ext cx="668453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FD29FCF-F6C3-B60A-635A-6E4B623C3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38" y="413901"/>
                <a:ext cx="668453" cy="260712"/>
              </a:xfrm>
              <a:prstGeom prst="rect">
                <a:avLst/>
              </a:prstGeom>
              <a:blipFill>
                <a:blip r:embed="rId7"/>
                <a:stretch>
                  <a:fillRect l="-10909" t="-4651" r="-727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081537-E2AF-E021-1AA6-0A2E655A5544}"/>
                  </a:ext>
                </a:extLst>
              </p:cNvPr>
              <p:cNvSpPr txBox="1"/>
              <p:nvPr/>
            </p:nvSpPr>
            <p:spPr>
              <a:xfrm>
                <a:off x="7272940" y="1191330"/>
                <a:ext cx="1042529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1+1=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081537-E2AF-E021-1AA6-0A2E655A5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40" y="1191330"/>
                <a:ext cx="1042529" cy="260712"/>
              </a:xfrm>
              <a:prstGeom prst="rect">
                <a:avLst/>
              </a:prstGeom>
              <a:blipFill>
                <a:blip r:embed="rId8"/>
                <a:stretch>
                  <a:fillRect l="-7602" t="-4651" r="-584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1D1A0F-6C64-40D1-D68D-CF88A59A9B58}"/>
                  </a:ext>
                </a:extLst>
              </p:cNvPr>
              <p:cNvSpPr txBox="1"/>
              <p:nvPr/>
            </p:nvSpPr>
            <p:spPr>
              <a:xfrm>
                <a:off x="7272937" y="1968759"/>
                <a:ext cx="1425840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1+2+1=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1D1A0F-6C64-40D1-D68D-CF88A59A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37" y="1968759"/>
                <a:ext cx="1425840" cy="260712"/>
              </a:xfrm>
              <a:prstGeom prst="rect">
                <a:avLst/>
              </a:prstGeom>
              <a:blipFill>
                <a:blip r:embed="rId9"/>
                <a:stretch>
                  <a:fillRect l="-5556" t="-4651" r="-598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5734B-B50E-8451-2F1D-EB7E3CD1D630}"/>
                  </a:ext>
                </a:extLst>
              </p:cNvPr>
              <p:cNvSpPr txBox="1"/>
              <p:nvPr/>
            </p:nvSpPr>
            <p:spPr>
              <a:xfrm>
                <a:off x="7272938" y="2746188"/>
                <a:ext cx="1804533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1+3+3+1=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5734B-B50E-8451-2F1D-EB7E3CD1D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38" y="2746188"/>
                <a:ext cx="1804533" cy="260712"/>
              </a:xfrm>
              <a:prstGeom prst="rect">
                <a:avLst/>
              </a:prstGeom>
              <a:blipFill>
                <a:blip r:embed="rId10"/>
                <a:stretch>
                  <a:fillRect l="-4392" t="-4651" r="-6081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A12F417-A46B-348B-4FEF-0CCFBF6DB44E}"/>
                  </a:ext>
                </a:extLst>
              </p:cNvPr>
              <p:cNvSpPr txBox="1"/>
              <p:nvPr/>
            </p:nvSpPr>
            <p:spPr>
              <a:xfrm>
                <a:off x="7272938" y="3524575"/>
                <a:ext cx="2183226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1+4+6+4+1=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A12F417-A46B-348B-4FEF-0CCFBF6D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38" y="3524575"/>
                <a:ext cx="2183226" cy="260712"/>
              </a:xfrm>
              <a:prstGeom prst="rect">
                <a:avLst/>
              </a:prstGeom>
              <a:blipFill>
                <a:blip r:embed="rId11"/>
                <a:stretch>
                  <a:fillRect l="-3631" t="-4651" r="-586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Hexagon 55">
            <a:extLst>
              <a:ext uri="{FF2B5EF4-FFF2-40B4-BE49-F238E27FC236}">
                <a16:creationId xmlns:a16="http://schemas.microsoft.com/office/drawing/2014/main" id="{89D7E5EB-3A4A-1D81-6661-6726B3583DA7}"/>
              </a:ext>
            </a:extLst>
          </p:cNvPr>
          <p:cNvSpPr/>
          <p:nvPr/>
        </p:nvSpPr>
        <p:spPr>
          <a:xfrm rot="5400000">
            <a:off x="72120" y="398578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0BF6659C-7221-3D97-0C56-2F1680710511}"/>
              </a:ext>
            </a:extLst>
          </p:cNvPr>
          <p:cNvSpPr/>
          <p:nvPr/>
        </p:nvSpPr>
        <p:spPr>
          <a:xfrm rot="5400000">
            <a:off x="991682" y="3980065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099E9DE7-8CA3-E5F9-BD48-6D170CC2BE79}"/>
              </a:ext>
            </a:extLst>
          </p:cNvPr>
          <p:cNvSpPr/>
          <p:nvPr/>
        </p:nvSpPr>
        <p:spPr>
          <a:xfrm rot="5400000">
            <a:off x="1905365" y="398413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93D217B0-70E2-689C-F300-F6750AA97EA5}"/>
              </a:ext>
            </a:extLst>
          </p:cNvPr>
          <p:cNvSpPr/>
          <p:nvPr/>
        </p:nvSpPr>
        <p:spPr>
          <a:xfrm rot="5400000">
            <a:off x="2821670" y="398413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C5DD0C61-C523-5CB2-F372-12D553E0893A}"/>
              </a:ext>
            </a:extLst>
          </p:cNvPr>
          <p:cNvSpPr/>
          <p:nvPr/>
        </p:nvSpPr>
        <p:spPr>
          <a:xfrm rot="5400000">
            <a:off x="3736070" y="398413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78189EFF-1D16-9221-3ACF-A82300E43C64}"/>
              </a:ext>
            </a:extLst>
          </p:cNvPr>
          <p:cNvSpPr/>
          <p:nvPr/>
        </p:nvSpPr>
        <p:spPr>
          <a:xfrm rot="5400000">
            <a:off x="4650469" y="398578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12AE6E-2D9C-C4F3-EDB2-41380700BB5A}"/>
              </a:ext>
            </a:extLst>
          </p:cNvPr>
          <p:cNvCxnSpPr>
            <a:cxnSpLocks/>
          </p:cNvCxnSpPr>
          <p:nvPr/>
        </p:nvCxnSpPr>
        <p:spPr>
          <a:xfrm>
            <a:off x="5752789" y="4419064"/>
            <a:ext cx="1325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AF41D1-6335-84A7-236D-1ABE141F5520}"/>
                  </a:ext>
                </a:extLst>
              </p:cNvPr>
              <p:cNvSpPr txBox="1"/>
              <p:nvPr/>
            </p:nvSpPr>
            <p:spPr>
              <a:xfrm>
                <a:off x="6422888" y="4142064"/>
                <a:ext cx="173637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AF41D1-6335-84A7-236D-1ABE141F5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888" y="4142064"/>
                <a:ext cx="173637" cy="260712"/>
              </a:xfrm>
              <a:prstGeom prst="rect">
                <a:avLst/>
              </a:prstGeom>
              <a:blipFill>
                <a:blip r:embed="rId12"/>
                <a:stretch>
                  <a:fillRect l="-25000" r="-25000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D8C41E0-AC95-575D-D72A-94B539CBC7E0}"/>
                  </a:ext>
                </a:extLst>
              </p:cNvPr>
              <p:cNvSpPr txBox="1"/>
              <p:nvPr/>
            </p:nvSpPr>
            <p:spPr>
              <a:xfrm>
                <a:off x="7272937" y="4302830"/>
                <a:ext cx="1493422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D8C41E0-AC95-575D-D72A-94B539CBC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37" y="4302830"/>
                <a:ext cx="1493422" cy="260712"/>
              </a:xfrm>
              <a:prstGeom prst="rect">
                <a:avLst/>
              </a:prstGeom>
              <a:blipFill>
                <a:blip r:embed="rId13"/>
                <a:stretch>
                  <a:fillRect l="-5306" r="-489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79B24E26-F5EC-F5F2-679E-8EF1A5012561}"/>
              </a:ext>
            </a:extLst>
          </p:cNvPr>
          <p:cNvSpPr txBox="1"/>
          <p:nvPr/>
        </p:nvSpPr>
        <p:spPr>
          <a:xfrm>
            <a:off x="386527" y="418784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C800B4-2E20-A702-6649-00E4467F0D3E}"/>
              </a:ext>
            </a:extLst>
          </p:cNvPr>
          <p:cNvSpPr txBox="1"/>
          <p:nvPr/>
        </p:nvSpPr>
        <p:spPr>
          <a:xfrm>
            <a:off x="4961067" y="418137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9713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E3B7EE5F-9ECB-4DE7-A9EB-E358A9CCC6F2}"/>
              </a:ext>
            </a:extLst>
          </p:cNvPr>
          <p:cNvSpPr/>
          <p:nvPr/>
        </p:nvSpPr>
        <p:spPr>
          <a:xfrm rot="5400000">
            <a:off x="2355580" y="96660"/>
            <a:ext cx="1005840" cy="914400"/>
          </a:xfrm>
          <a:prstGeom prst="hexag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047FAF9-3BC6-0E60-70DE-1F25A6161068}"/>
              </a:ext>
            </a:extLst>
          </p:cNvPr>
          <p:cNvSpPr/>
          <p:nvPr/>
        </p:nvSpPr>
        <p:spPr>
          <a:xfrm rot="5400000">
            <a:off x="1898380" y="876440"/>
            <a:ext cx="1005840" cy="9144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5DB4DC1-2D06-BB1A-3EEA-2FC43C47AB7F}"/>
              </a:ext>
            </a:extLst>
          </p:cNvPr>
          <p:cNvSpPr/>
          <p:nvPr/>
        </p:nvSpPr>
        <p:spPr>
          <a:xfrm rot="5400000">
            <a:off x="2815320" y="873900"/>
            <a:ext cx="1005840" cy="9144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637116B2-3A90-7EEA-00BC-C9C63D841362}"/>
              </a:ext>
            </a:extLst>
          </p:cNvPr>
          <p:cNvSpPr/>
          <p:nvPr/>
        </p:nvSpPr>
        <p:spPr>
          <a:xfrm rot="5400000">
            <a:off x="1441180" y="1653680"/>
            <a:ext cx="1005840" cy="91440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ED343A82-F898-2A58-08D1-AE3089AF2625}"/>
              </a:ext>
            </a:extLst>
          </p:cNvPr>
          <p:cNvSpPr/>
          <p:nvPr/>
        </p:nvSpPr>
        <p:spPr>
          <a:xfrm rot="5400000">
            <a:off x="2358120" y="1651140"/>
            <a:ext cx="1005840" cy="91440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C6DB7CE-D5FB-2DB1-9180-9FF752519FC5}"/>
              </a:ext>
            </a:extLst>
          </p:cNvPr>
          <p:cNvSpPr/>
          <p:nvPr/>
        </p:nvSpPr>
        <p:spPr>
          <a:xfrm rot="5400000">
            <a:off x="3272520" y="1648600"/>
            <a:ext cx="1005840" cy="91440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2B4EDC2-2301-0FCA-8242-A618CD4A5776}"/>
              </a:ext>
            </a:extLst>
          </p:cNvPr>
          <p:cNvSpPr/>
          <p:nvPr/>
        </p:nvSpPr>
        <p:spPr>
          <a:xfrm rot="5400000">
            <a:off x="987790" y="2429905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CA6376D4-391E-F015-B7DC-DE0DA6CD2FBB}"/>
              </a:ext>
            </a:extLst>
          </p:cNvPr>
          <p:cNvSpPr/>
          <p:nvPr/>
        </p:nvSpPr>
        <p:spPr>
          <a:xfrm rot="5400000">
            <a:off x="1902190" y="2428380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1EA18D62-42DA-32ED-7740-AACC8D1BBBBF}"/>
              </a:ext>
            </a:extLst>
          </p:cNvPr>
          <p:cNvSpPr/>
          <p:nvPr/>
        </p:nvSpPr>
        <p:spPr>
          <a:xfrm rot="5400000">
            <a:off x="2819130" y="2428380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090E7DAB-C461-7452-CE67-83360DCA34F8}"/>
              </a:ext>
            </a:extLst>
          </p:cNvPr>
          <p:cNvSpPr/>
          <p:nvPr/>
        </p:nvSpPr>
        <p:spPr>
          <a:xfrm rot="5400000">
            <a:off x="3736070" y="2425840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A2D0A048-9FBE-77E8-A9DF-69C7EA6D5E46}"/>
              </a:ext>
            </a:extLst>
          </p:cNvPr>
          <p:cNvSpPr/>
          <p:nvPr/>
        </p:nvSpPr>
        <p:spPr>
          <a:xfrm rot="5400000">
            <a:off x="532495" y="3208795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D6A38AE-E9E3-B85B-23B0-EA2D81B3C93B}"/>
              </a:ext>
            </a:extLst>
          </p:cNvPr>
          <p:cNvSpPr/>
          <p:nvPr/>
        </p:nvSpPr>
        <p:spPr>
          <a:xfrm rot="5400000">
            <a:off x="1446260" y="3205875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E0229501-FF0D-7400-9934-7F57F9D9215F}"/>
              </a:ext>
            </a:extLst>
          </p:cNvPr>
          <p:cNvSpPr/>
          <p:nvPr/>
        </p:nvSpPr>
        <p:spPr>
          <a:xfrm rot="5400000">
            <a:off x="2363200" y="3203970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800BA24A-1D56-0DD3-3853-8D358B7A3D2C}"/>
              </a:ext>
            </a:extLst>
          </p:cNvPr>
          <p:cNvSpPr/>
          <p:nvPr/>
        </p:nvSpPr>
        <p:spPr>
          <a:xfrm rot="5400000">
            <a:off x="3278870" y="3203970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93034EC-0DB3-D023-5C02-F579294ED6F1}"/>
              </a:ext>
            </a:extLst>
          </p:cNvPr>
          <p:cNvSpPr/>
          <p:nvPr/>
        </p:nvSpPr>
        <p:spPr>
          <a:xfrm rot="5400000">
            <a:off x="4193270" y="3203970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F308DA-8CC3-87AB-D53C-2C7F998EAF0C}"/>
              </a:ext>
            </a:extLst>
          </p:cNvPr>
          <p:cNvSpPr txBox="1"/>
          <p:nvPr/>
        </p:nvSpPr>
        <p:spPr>
          <a:xfrm>
            <a:off x="2669987" y="29557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A173BA-2194-C914-875A-6207A466344A}"/>
              </a:ext>
            </a:extLst>
          </p:cNvPr>
          <p:cNvSpPr txBox="1"/>
          <p:nvPr/>
        </p:nvSpPr>
        <p:spPr>
          <a:xfrm>
            <a:off x="2212787" y="1068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29FE8E-4514-E211-6CC0-11DB5BFCCEA2}"/>
              </a:ext>
            </a:extLst>
          </p:cNvPr>
          <p:cNvSpPr txBox="1"/>
          <p:nvPr/>
        </p:nvSpPr>
        <p:spPr>
          <a:xfrm>
            <a:off x="3133537" y="1068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0FDDD1-41B6-DAFC-3DBF-C377F4E4600E}"/>
              </a:ext>
            </a:extLst>
          </p:cNvPr>
          <p:cNvSpPr txBox="1"/>
          <p:nvPr/>
        </p:nvSpPr>
        <p:spPr>
          <a:xfrm>
            <a:off x="1751776" y="18441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9F468E-9210-18CD-0C1C-59804EE1516D}"/>
              </a:ext>
            </a:extLst>
          </p:cNvPr>
          <p:cNvSpPr txBox="1"/>
          <p:nvPr/>
        </p:nvSpPr>
        <p:spPr>
          <a:xfrm>
            <a:off x="3583117" y="18441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E54F4E-D3E5-570B-B6F6-BE6A2CD6166C}"/>
              </a:ext>
            </a:extLst>
          </p:cNvPr>
          <p:cNvSpPr txBox="1"/>
          <p:nvPr/>
        </p:nvSpPr>
        <p:spPr>
          <a:xfrm>
            <a:off x="2672527" y="18505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D56C5B-E8DE-F091-4E86-B918512D2856}"/>
              </a:ext>
            </a:extLst>
          </p:cNvPr>
          <p:cNvSpPr txBox="1"/>
          <p:nvPr/>
        </p:nvSpPr>
        <p:spPr>
          <a:xfrm>
            <a:off x="1295847" y="262143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D8CDCC-9978-E12C-40A0-820DB2156824}"/>
              </a:ext>
            </a:extLst>
          </p:cNvPr>
          <p:cNvSpPr txBox="1"/>
          <p:nvPr/>
        </p:nvSpPr>
        <p:spPr>
          <a:xfrm>
            <a:off x="4050477" y="26324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278ADD-990E-8718-F8F7-B659D447A34E}"/>
              </a:ext>
            </a:extLst>
          </p:cNvPr>
          <p:cNvSpPr txBox="1"/>
          <p:nvPr/>
        </p:nvSpPr>
        <p:spPr>
          <a:xfrm>
            <a:off x="2219137" y="261570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F2278E-9200-5A22-3BE6-C7DA48DE2CFE}"/>
              </a:ext>
            </a:extLst>
          </p:cNvPr>
          <p:cNvSpPr txBox="1"/>
          <p:nvPr/>
        </p:nvSpPr>
        <p:spPr>
          <a:xfrm>
            <a:off x="3133537" y="263503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DAB5F4-94B9-AEAE-562B-A829CDF254BD}"/>
              </a:ext>
            </a:extLst>
          </p:cNvPr>
          <p:cNvSpPr txBox="1"/>
          <p:nvPr/>
        </p:nvSpPr>
        <p:spPr>
          <a:xfrm>
            <a:off x="1751776" y="340375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454C2-BAD6-2BE9-A06F-F0717428F3B7}"/>
              </a:ext>
            </a:extLst>
          </p:cNvPr>
          <p:cNvSpPr txBox="1"/>
          <p:nvPr/>
        </p:nvSpPr>
        <p:spPr>
          <a:xfrm>
            <a:off x="3579195" y="339740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74BAFA-00B7-88B6-B900-495036436990}"/>
              </a:ext>
            </a:extLst>
          </p:cNvPr>
          <p:cNvSpPr txBox="1"/>
          <p:nvPr/>
        </p:nvSpPr>
        <p:spPr>
          <a:xfrm>
            <a:off x="2676337" y="339418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B75BA9-1732-2F6D-92C8-34A86EC5F431}"/>
              </a:ext>
            </a:extLst>
          </p:cNvPr>
          <p:cNvSpPr txBox="1"/>
          <p:nvPr/>
        </p:nvSpPr>
        <p:spPr>
          <a:xfrm>
            <a:off x="846267" y="340146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08743-75CB-A8C1-8C36-4306D31EF04D}"/>
              </a:ext>
            </a:extLst>
          </p:cNvPr>
          <p:cNvSpPr txBox="1"/>
          <p:nvPr/>
        </p:nvSpPr>
        <p:spPr>
          <a:xfrm>
            <a:off x="4507677" y="339418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E522EDBB-32C1-DDCF-2EF8-54019F35B937}"/>
              </a:ext>
            </a:extLst>
          </p:cNvPr>
          <p:cNvSpPr/>
          <p:nvPr/>
        </p:nvSpPr>
        <p:spPr>
          <a:xfrm rot="5400000">
            <a:off x="72120" y="398578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CD5592C5-8CDF-69E6-AE3A-2E1F0CAA1FF9}"/>
              </a:ext>
            </a:extLst>
          </p:cNvPr>
          <p:cNvSpPr/>
          <p:nvPr/>
        </p:nvSpPr>
        <p:spPr>
          <a:xfrm rot="5400000">
            <a:off x="991682" y="3980065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D321D95E-A98C-F97B-AB7B-00FD7C4440A7}"/>
              </a:ext>
            </a:extLst>
          </p:cNvPr>
          <p:cNvSpPr/>
          <p:nvPr/>
        </p:nvSpPr>
        <p:spPr>
          <a:xfrm rot="5400000">
            <a:off x="1905365" y="398413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C8D0C9FA-474E-4834-D6B5-2362CFD95C51}"/>
              </a:ext>
            </a:extLst>
          </p:cNvPr>
          <p:cNvSpPr/>
          <p:nvPr/>
        </p:nvSpPr>
        <p:spPr>
          <a:xfrm rot="5400000">
            <a:off x="2821670" y="398413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8D7557B4-8A6D-8273-7EBF-E23E64B22E35}"/>
              </a:ext>
            </a:extLst>
          </p:cNvPr>
          <p:cNvSpPr/>
          <p:nvPr/>
        </p:nvSpPr>
        <p:spPr>
          <a:xfrm rot="5400000">
            <a:off x="3736070" y="398413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8A259A1A-5663-BDEE-53FB-F47864D86D56}"/>
              </a:ext>
            </a:extLst>
          </p:cNvPr>
          <p:cNvSpPr/>
          <p:nvPr/>
        </p:nvSpPr>
        <p:spPr>
          <a:xfrm rot="5400000">
            <a:off x="4650469" y="398578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C8D348-608F-9FEA-465F-C8F8535AC87C}"/>
              </a:ext>
            </a:extLst>
          </p:cNvPr>
          <p:cNvSpPr txBox="1"/>
          <p:nvPr/>
        </p:nvSpPr>
        <p:spPr>
          <a:xfrm>
            <a:off x="386527" y="418784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E9379E-14C4-A07C-EF95-5A73E4E9AB1E}"/>
              </a:ext>
            </a:extLst>
          </p:cNvPr>
          <p:cNvSpPr txBox="1"/>
          <p:nvPr/>
        </p:nvSpPr>
        <p:spPr>
          <a:xfrm>
            <a:off x="4961067" y="418137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3926B1-C2B6-ABD4-495E-F7EA15F993F4}"/>
              </a:ext>
            </a:extLst>
          </p:cNvPr>
          <p:cNvCxnSpPr>
            <a:cxnSpLocks/>
          </p:cNvCxnSpPr>
          <p:nvPr/>
        </p:nvCxnSpPr>
        <p:spPr>
          <a:xfrm flipV="1">
            <a:off x="4427503" y="2105800"/>
            <a:ext cx="2650572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3443208-3507-D866-B907-6D3604F26C9B}"/>
                  </a:ext>
                </a:extLst>
              </p:cNvPr>
              <p:cNvSpPr txBox="1"/>
              <p:nvPr/>
            </p:nvSpPr>
            <p:spPr>
              <a:xfrm>
                <a:off x="6209034" y="1806159"/>
                <a:ext cx="613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3443208-3507-D866-B907-6D3604F2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4" y="1806159"/>
                <a:ext cx="613117" cy="276999"/>
              </a:xfrm>
              <a:prstGeom prst="rect">
                <a:avLst/>
              </a:prstGeom>
              <a:blipFill>
                <a:blip r:embed="rId2"/>
                <a:stretch>
                  <a:fillRect l="-6000" r="-9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DB706B-0404-E925-1E5D-525415D9DEFD}"/>
                  </a:ext>
                </a:extLst>
              </p:cNvPr>
              <p:cNvSpPr txBox="1"/>
              <p:nvPr/>
            </p:nvSpPr>
            <p:spPr>
              <a:xfrm>
                <a:off x="7078075" y="1782634"/>
                <a:ext cx="2523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outcome occurs in 2 trials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DB706B-0404-E925-1E5D-525415D9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075" y="1782634"/>
                <a:ext cx="2523125" cy="646331"/>
              </a:xfrm>
              <a:prstGeom prst="rect">
                <a:avLst/>
              </a:prstGeom>
              <a:blipFill>
                <a:blip r:embed="rId3"/>
                <a:stretch>
                  <a:fillRect l="-193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Hexagon 45">
            <a:extLst>
              <a:ext uri="{FF2B5EF4-FFF2-40B4-BE49-F238E27FC236}">
                <a16:creationId xmlns:a16="http://schemas.microsoft.com/office/drawing/2014/main" id="{D1DA3A16-AAB1-2F7C-3117-A85E5B2002AE}"/>
              </a:ext>
            </a:extLst>
          </p:cNvPr>
          <p:cNvSpPr>
            <a:spLocks noChangeAspect="1"/>
          </p:cNvSpPr>
          <p:nvPr/>
        </p:nvSpPr>
        <p:spPr>
          <a:xfrm rot="5400000">
            <a:off x="7148926" y="2547610"/>
            <a:ext cx="502920" cy="45720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4199B7-5EC5-E3FC-CE40-955E51F0702A}"/>
              </a:ext>
            </a:extLst>
          </p:cNvPr>
          <p:cNvSpPr txBox="1"/>
          <p:nvPr/>
        </p:nvSpPr>
        <p:spPr>
          <a:xfrm>
            <a:off x="7211873" y="251460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A25EC3-BD6C-2432-A570-66B3FC1B0C50}"/>
                  </a:ext>
                </a:extLst>
              </p:cNvPr>
              <p:cNvSpPr txBox="1"/>
              <p:nvPr/>
            </p:nvSpPr>
            <p:spPr>
              <a:xfrm>
                <a:off x="8380543" y="2655300"/>
                <a:ext cx="327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A25EC3-BD6C-2432-A570-66B3FC1B0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543" y="2655300"/>
                <a:ext cx="327269" cy="276999"/>
              </a:xfrm>
              <a:prstGeom prst="rect">
                <a:avLst/>
              </a:prstGeom>
              <a:blipFill>
                <a:blip r:embed="rId4"/>
                <a:stretch>
                  <a:fillRect l="-18868" r="-1886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2049BB8-8532-8A8B-72F7-B534C6C647CE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669073" y="2793799"/>
            <a:ext cx="7114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Hexagon 52">
            <a:extLst>
              <a:ext uri="{FF2B5EF4-FFF2-40B4-BE49-F238E27FC236}">
                <a16:creationId xmlns:a16="http://schemas.microsoft.com/office/drawing/2014/main" id="{9C1EE5D6-0ABF-D335-FCB2-1A39A9F7B9F1}"/>
              </a:ext>
            </a:extLst>
          </p:cNvPr>
          <p:cNvSpPr>
            <a:spLocks noChangeAspect="1"/>
          </p:cNvSpPr>
          <p:nvPr/>
        </p:nvSpPr>
        <p:spPr>
          <a:xfrm rot="5400000">
            <a:off x="7148926" y="3153370"/>
            <a:ext cx="502920" cy="45720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EAF958-C985-731D-48B0-ED5AA622BB7F}"/>
              </a:ext>
            </a:extLst>
          </p:cNvPr>
          <p:cNvSpPr txBox="1"/>
          <p:nvPr/>
        </p:nvSpPr>
        <p:spPr>
          <a:xfrm>
            <a:off x="7211873" y="312036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9D07DA-4D8A-55B4-5D40-ACE9CBB0A9D4}"/>
                  </a:ext>
                </a:extLst>
              </p:cNvPr>
              <p:cNvSpPr txBox="1"/>
              <p:nvPr/>
            </p:nvSpPr>
            <p:spPr>
              <a:xfrm>
                <a:off x="8380543" y="3261060"/>
                <a:ext cx="757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9D07DA-4D8A-55B4-5D40-ACE9CBB0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543" y="3261060"/>
                <a:ext cx="757195" cy="276999"/>
              </a:xfrm>
              <a:prstGeom prst="rect">
                <a:avLst/>
              </a:prstGeom>
              <a:blipFill>
                <a:blip r:embed="rId5"/>
                <a:stretch>
                  <a:fillRect l="-8065" r="-7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B85626-1DDE-C875-F294-710B84AA3CAB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7669073" y="3399559"/>
            <a:ext cx="7114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Hexagon 56">
            <a:extLst>
              <a:ext uri="{FF2B5EF4-FFF2-40B4-BE49-F238E27FC236}">
                <a16:creationId xmlns:a16="http://schemas.microsoft.com/office/drawing/2014/main" id="{BE9EB1F4-F9DE-2286-FEB3-D5C64D6E7955}"/>
              </a:ext>
            </a:extLst>
          </p:cNvPr>
          <p:cNvSpPr>
            <a:spLocks noChangeAspect="1"/>
          </p:cNvSpPr>
          <p:nvPr/>
        </p:nvSpPr>
        <p:spPr>
          <a:xfrm rot="5400000">
            <a:off x="7148926" y="3759014"/>
            <a:ext cx="502920" cy="45720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BEB76B-FA41-0D1D-850B-B9CB9FE785DA}"/>
              </a:ext>
            </a:extLst>
          </p:cNvPr>
          <p:cNvSpPr txBox="1"/>
          <p:nvPr/>
        </p:nvSpPr>
        <p:spPr>
          <a:xfrm>
            <a:off x="7211873" y="372600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8BB3E2F-0481-7590-5AC0-09DC90852217}"/>
                  </a:ext>
                </a:extLst>
              </p:cNvPr>
              <p:cNvSpPr txBox="1"/>
              <p:nvPr/>
            </p:nvSpPr>
            <p:spPr>
              <a:xfrm>
                <a:off x="8380543" y="3866704"/>
                <a:ext cx="389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8BB3E2F-0481-7590-5AC0-09DC9085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543" y="3866704"/>
                <a:ext cx="389850" cy="276999"/>
              </a:xfrm>
              <a:prstGeom prst="rect">
                <a:avLst/>
              </a:prstGeom>
              <a:blipFill>
                <a:blip r:embed="rId6"/>
                <a:stretch>
                  <a:fillRect l="-15625" r="-1406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1A38EF-0741-6EC3-58F7-F2FE01C681A6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669073" y="4005203"/>
            <a:ext cx="7114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2CF86A-86D2-7233-63F3-EAAEC065C41E}"/>
                  </a:ext>
                </a:extLst>
              </p:cNvPr>
              <p:cNvSpPr txBox="1"/>
              <p:nvPr/>
            </p:nvSpPr>
            <p:spPr>
              <a:xfrm>
                <a:off x="6185174" y="2591544"/>
                <a:ext cx="1020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2CF86A-86D2-7233-63F3-EAAEC065C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174" y="2591544"/>
                <a:ext cx="1020715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EDBF5B-AF51-045D-150B-50A6A6CF65D2}"/>
                  </a:ext>
                </a:extLst>
              </p:cNvPr>
              <p:cNvSpPr txBox="1"/>
              <p:nvPr/>
            </p:nvSpPr>
            <p:spPr>
              <a:xfrm>
                <a:off x="6185174" y="3197304"/>
                <a:ext cx="1020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EDBF5B-AF51-045D-150B-50A6A6CF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174" y="3197304"/>
                <a:ext cx="1020715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F96F5EB-6B39-086C-D169-37C022054E15}"/>
                  </a:ext>
                </a:extLst>
              </p:cNvPr>
              <p:cNvSpPr txBox="1"/>
              <p:nvPr/>
            </p:nvSpPr>
            <p:spPr>
              <a:xfrm>
                <a:off x="6185174" y="3809090"/>
                <a:ext cx="1020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two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F96F5EB-6B39-086C-D169-37C022054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174" y="3809090"/>
                <a:ext cx="1020715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6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2C986A-F2A2-E505-D2C3-0B8008918457}"/>
              </a:ext>
            </a:extLst>
          </p:cNvPr>
          <p:cNvCxnSpPr>
            <a:cxnSpLocks/>
          </p:cNvCxnSpPr>
          <p:nvPr/>
        </p:nvCxnSpPr>
        <p:spPr>
          <a:xfrm flipV="1">
            <a:off x="4427503" y="2105800"/>
            <a:ext cx="2650572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EA35CE5-716A-2D60-6CBB-440ED6D68232}"/>
                  </a:ext>
                </a:extLst>
              </p:cNvPr>
              <p:cNvSpPr txBox="1"/>
              <p:nvPr/>
            </p:nvSpPr>
            <p:spPr>
              <a:xfrm>
                <a:off x="6209034" y="1806159"/>
                <a:ext cx="613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EA35CE5-716A-2D60-6CBB-440ED6D68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034" y="1806159"/>
                <a:ext cx="613117" cy="276999"/>
              </a:xfrm>
              <a:prstGeom prst="rect">
                <a:avLst/>
              </a:prstGeom>
              <a:blipFill>
                <a:blip r:embed="rId2"/>
                <a:stretch>
                  <a:fillRect l="-6000" r="-9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A139CEE-C453-55D9-508B-02AAEA882599}"/>
                  </a:ext>
                </a:extLst>
              </p:cNvPr>
              <p:cNvSpPr txBox="1"/>
              <p:nvPr/>
            </p:nvSpPr>
            <p:spPr>
              <a:xfrm>
                <a:off x="7078075" y="1638195"/>
                <a:ext cx="25231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Probabilities of observing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outcomes in 2 trials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A139CEE-C453-55D9-508B-02AAEA882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075" y="1638195"/>
                <a:ext cx="2523125" cy="923330"/>
              </a:xfrm>
              <a:prstGeom prst="rect">
                <a:avLst/>
              </a:prstGeom>
              <a:blipFill>
                <a:blip r:embed="rId3"/>
                <a:stretch>
                  <a:fillRect l="-1932" t="-3974" r="-21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378C40-AAD3-FE5F-6CBE-E850C6D8D2C4}"/>
              </a:ext>
            </a:extLst>
          </p:cNvPr>
          <p:cNvCxnSpPr>
            <a:cxnSpLocks/>
          </p:cNvCxnSpPr>
          <p:nvPr/>
        </p:nvCxnSpPr>
        <p:spPr>
          <a:xfrm>
            <a:off x="6956668" y="2968514"/>
            <a:ext cx="3557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C5829DB-730B-88AD-0BFF-D4E666358844}"/>
                  </a:ext>
                </a:extLst>
              </p:cNvPr>
              <p:cNvSpPr txBox="1"/>
              <p:nvPr/>
            </p:nvSpPr>
            <p:spPr>
              <a:xfrm>
                <a:off x="5948018" y="2781499"/>
                <a:ext cx="1020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𝒛𝒆𝒓𝒐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C5829DB-730B-88AD-0BFF-D4E666358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18" y="2781499"/>
                <a:ext cx="1020715" cy="369332"/>
              </a:xfrm>
              <a:prstGeom prst="rect">
                <a:avLst/>
              </a:prstGeom>
              <a:blipFill>
                <a:blip r:embed="rId4"/>
                <a:stretch>
                  <a:fillRect l="-12575" r="-958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1761A12-D664-0FA8-7BA3-3E0C40C85AA5}"/>
                  </a:ext>
                </a:extLst>
              </p:cNvPr>
              <p:cNvSpPr txBox="1"/>
              <p:nvPr/>
            </p:nvSpPr>
            <p:spPr>
              <a:xfrm>
                <a:off x="7307157" y="2627642"/>
                <a:ext cx="2095638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1761A12-D664-0FA8-7BA3-3E0C40C85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157" y="2627642"/>
                <a:ext cx="2095638" cy="677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8354103-828F-C2C9-4B79-F82D37B8BC9A}"/>
              </a:ext>
            </a:extLst>
          </p:cNvPr>
          <p:cNvCxnSpPr>
            <a:cxnSpLocks/>
          </p:cNvCxnSpPr>
          <p:nvPr/>
        </p:nvCxnSpPr>
        <p:spPr>
          <a:xfrm>
            <a:off x="6956668" y="3716185"/>
            <a:ext cx="3557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AE40F52-2CC1-E6C6-CF2B-021B01225F82}"/>
                  </a:ext>
                </a:extLst>
              </p:cNvPr>
              <p:cNvSpPr txBox="1"/>
              <p:nvPr/>
            </p:nvSpPr>
            <p:spPr>
              <a:xfrm>
                <a:off x="5948018" y="3529170"/>
                <a:ext cx="1020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𝒐𝒏𝒆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AE40F52-2CC1-E6C6-CF2B-021B0122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18" y="3529170"/>
                <a:ext cx="1020715" cy="369332"/>
              </a:xfrm>
              <a:prstGeom prst="rect">
                <a:avLst/>
              </a:prstGeom>
              <a:blipFill>
                <a:blip r:embed="rId6"/>
                <a:stretch>
                  <a:fillRect l="-8383" r="-538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AC790A6-9EB1-439C-74D4-7F4600D8A5BF}"/>
                  </a:ext>
                </a:extLst>
              </p:cNvPr>
              <p:cNvSpPr txBox="1"/>
              <p:nvPr/>
            </p:nvSpPr>
            <p:spPr>
              <a:xfrm>
                <a:off x="7365671" y="3372299"/>
                <a:ext cx="2085764" cy="676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AC790A6-9EB1-439C-74D4-7F4600D8A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671" y="3372299"/>
                <a:ext cx="2085764" cy="6764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A944FC6-AD20-EF65-08D3-875F63BFC2B9}"/>
              </a:ext>
            </a:extLst>
          </p:cNvPr>
          <p:cNvCxnSpPr>
            <a:cxnSpLocks/>
          </p:cNvCxnSpPr>
          <p:nvPr/>
        </p:nvCxnSpPr>
        <p:spPr>
          <a:xfrm>
            <a:off x="6966587" y="4432757"/>
            <a:ext cx="3557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075A171-1ED5-AB71-2E1A-D1B545FAD5D3}"/>
                  </a:ext>
                </a:extLst>
              </p:cNvPr>
              <p:cNvSpPr txBox="1"/>
              <p:nvPr/>
            </p:nvSpPr>
            <p:spPr>
              <a:xfrm>
                <a:off x="5957937" y="4245742"/>
                <a:ext cx="1020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𝒕𝒘𝒐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075A171-1ED5-AB71-2E1A-D1B545FAD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937" y="4245742"/>
                <a:ext cx="1020715" cy="369332"/>
              </a:xfrm>
              <a:prstGeom prst="rect">
                <a:avLst/>
              </a:prstGeom>
              <a:blipFill>
                <a:blip r:embed="rId8"/>
                <a:stretch>
                  <a:fillRect l="-7738" r="-476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8E4B32D-023B-6A78-D5CC-853C7BBFAFAE}"/>
                  </a:ext>
                </a:extLst>
              </p:cNvPr>
              <p:cNvSpPr txBox="1"/>
              <p:nvPr/>
            </p:nvSpPr>
            <p:spPr>
              <a:xfrm>
                <a:off x="7334348" y="4097401"/>
                <a:ext cx="2095638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8E4B32D-023B-6A78-D5CC-853C7BBFA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348" y="4097401"/>
                <a:ext cx="2095638" cy="6770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Hexagon 103">
            <a:extLst>
              <a:ext uri="{FF2B5EF4-FFF2-40B4-BE49-F238E27FC236}">
                <a16:creationId xmlns:a16="http://schemas.microsoft.com/office/drawing/2014/main" id="{DF362B1A-48FB-D743-CBF1-C88C18CD1428}"/>
              </a:ext>
            </a:extLst>
          </p:cNvPr>
          <p:cNvSpPr/>
          <p:nvPr/>
        </p:nvSpPr>
        <p:spPr>
          <a:xfrm rot="5400000">
            <a:off x="2355580" y="96660"/>
            <a:ext cx="1005840" cy="914400"/>
          </a:xfrm>
          <a:prstGeom prst="hexag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ECE2C633-3B6E-A314-F2A8-F35BD0DF5B73}"/>
              </a:ext>
            </a:extLst>
          </p:cNvPr>
          <p:cNvSpPr/>
          <p:nvPr/>
        </p:nvSpPr>
        <p:spPr>
          <a:xfrm rot="5400000">
            <a:off x="1898380" y="876440"/>
            <a:ext cx="1005840" cy="9144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9B659527-65EC-4C83-A484-D241B8FF73D2}"/>
              </a:ext>
            </a:extLst>
          </p:cNvPr>
          <p:cNvSpPr/>
          <p:nvPr/>
        </p:nvSpPr>
        <p:spPr>
          <a:xfrm rot="5400000">
            <a:off x="2815320" y="873900"/>
            <a:ext cx="1005840" cy="9144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314DA01B-4137-01EC-6178-2DFC0A539A12}"/>
              </a:ext>
            </a:extLst>
          </p:cNvPr>
          <p:cNvSpPr/>
          <p:nvPr/>
        </p:nvSpPr>
        <p:spPr>
          <a:xfrm rot="5400000">
            <a:off x="987790" y="2429905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B6A47CB7-614F-2F77-81F3-F7E1B75CD2E2}"/>
              </a:ext>
            </a:extLst>
          </p:cNvPr>
          <p:cNvSpPr/>
          <p:nvPr/>
        </p:nvSpPr>
        <p:spPr>
          <a:xfrm rot="5400000">
            <a:off x="1902190" y="2428380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31583190-CE57-4A69-C130-77DA7946F023}"/>
              </a:ext>
            </a:extLst>
          </p:cNvPr>
          <p:cNvSpPr/>
          <p:nvPr/>
        </p:nvSpPr>
        <p:spPr>
          <a:xfrm rot="5400000">
            <a:off x="2819130" y="2428380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817D731B-ECC1-E367-BE8E-D921D420C3E4}"/>
              </a:ext>
            </a:extLst>
          </p:cNvPr>
          <p:cNvSpPr/>
          <p:nvPr/>
        </p:nvSpPr>
        <p:spPr>
          <a:xfrm rot="5400000">
            <a:off x="3736070" y="2425840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4284B8C4-E82E-E84D-BE1B-CC389C685A0A}"/>
              </a:ext>
            </a:extLst>
          </p:cNvPr>
          <p:cNvSpPr/>
          <p:nvPr/>
        </p:nvSpPr>
        <p:spPr>
          <a:xfrm rot="5400000">
            <a:off x="532495" y="3208795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58E19E99-72BC-816E-8ADC-05AFD2DE2854}"/>
              </a:ext>
            </a:extLst>
          </p:cNvPr>
          <p:cNvSpPr/>
          <p:nvPr/>
        </p:nvSpPr>
        <p:spPr>
          <a:xfrm rot="5400000">
            <a:off x="1446260" y="3205875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FC1C1949-6175-B2AC-09CB-68DE210583A1}"/>
              </a:ext>
            </a:extLst>
          </p:cNvPr>
          <p:cNvSpPr/>
          <p:nvPr/>
        </p:nvSpPr>
        <p:spPr>
          <a:xfrm rot="5400000">
            <a:off x="2363200" y="3203970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95C490ED-7B79-7540-C721-EE58C1EAB684}"/>
              </a:ext>
            </a:extLst>
          </p:cNvPr>
          <p:cNvSpPr/>
          <p:nvPr/>
        </p:nvSpPr>
        <p:spPr>
          <a:xfrm rot="5400000">
            <a:off x="3278870" y="3203970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8B37680D-8DB9-4240-0134-6C1B4BDECD02}"/>
              </a:ext>
            </a:extLst>
          </p:cNvPr>
          <p:cNvSpPr/>
          <p:nvPr/>
        </p:nvSpPr>
        <p:spPr>
          <a:xfrm rot="5400000">
            <a:off x="4193270" y="3203970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FD2BCF-F36D-650F-C027-873803A4C668}"/>
              </a:ext>
            </a:extLst>
          </p:cNvPr>
          <p:cNvSpPr txBox="1"/>
          <p:nvPr/>
        </p:nvSpPr>
        <p:spPr>
          <a:xfrm>
            <a:off x="2669987" y="29557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516A2F-4272-C466-8C74-ABBC55D23B08}"/>
              </a:ext>
            </a:extLst>
          </p:cNvPr>
          <p:cNvSpPr txBox="1"/>
          <p:nvPr/>
        </p:nvSpPr>
        <p:spPr>
          <a:xfrm>
            <a:off x="2212787" y="1068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BE0BB0C-D949-47AC-81A9-E5FF4396D7C6}"/>
              </a:ext>
            </a:extLst>
          </p:cNvPr>
          <p:cNvSpPr txBox="1"/>
          <p:nvPr/>
        </p:nvSpPr>
        <p:spPr>
          <a:xfrm>
            <a:off x="3133537" y="1068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1A3BCDB-0126-A93A-7016-B480C9CD0623}"/>
              </a:ext>
            </a:extLst>
          </p:cNvPr>
          <p:cNvSpPr txBox="1"/>
          <p:nvPr/>
        </p:nvSpPr>
        <p:spPr>
          <a:xfrm>
            <a:off x="1295847" y="262143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F9175F5-1927-FCB2-4A32-F2C55B6E36FB}"/>
              </a:ext>
            </a:extLst>
          </p:cNvPr>
          <p:cNvSpPr txBox="1"/>
          <p:nvPr/>
        </p:nvSpPr>
        <p:spPr>
          <a:xfrm>
            <a:off x="4050477" y="26324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860694C-314F-104A-1964-656620D4945C}"/>
              </a:ext>
            </a:extLst>
          </p:cNvPr>
          <p:cNvSpPr txBox="1"/>
          <p:nvPr/>
        </p:nvSpPr>
        <p:spPr>
          <a:xfrm>
            <a:off x="2219137" y="261570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C79F819-5C83-78E3-53EA-4FAF824AFD1D}"/>
              </a:ext>
            </a:extLst>
          </p:cNvPr>
          <p:cNvSpPr txBox="1"/>
          <p:nvPr/>
        </p:nvSpPr>
        <p:spPr>
          <a:xfrm>
            <a:off x="3133537" y="263503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FD78930-BF69-24DE-89AA-A58BA56FD0F7}"/>
              </a:ext>
            </a:extLst>
          </p:cNvPr>
          <p:cNvSpPr txBox="1"/>
          <p:nvPr/>
        </p:nvSpPr>
        <p:spPr>
          <a:xfrm>
            <a:off x="1751776" y="340375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D7D719C-193B-2485-2EFE-B424DE6F3D29}"/>
              </a:ext>
            </a:extLst>
          </p:cNvPr>
          <p:cNvSpPr txBox="1"/>
          <p:nvPr/>
        </p:nvSpPr>
        <p:spPr>
          <a:xfrm>
            <a:off x="3579195" y="339740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B153D28-7191-F2A0-E1E9-419BED45492C}"/>
              </a:ext>
            </a:extLst>
          </p:cNvPr>
          <p:cNvSpPr txBox="1"/>
          <p:nvPr/>
        </p:nvSpPr>
        <p:spPr>
          <a:xfrm>
            <a:off x="2676337" y="339418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719ED53-9E7E-5816-375B-64C167F48CF7}"/>
              </a:ext>
            </a:extLst>
          </p:cNvPr>
          <p:cNvSpPr txBox="1"/>
          <p:nvPr/>
        </p:nvSpPr>
        <p:spPr>
          <a:xfrm>
            <a:off x="846267" y="340146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397134-3FC5-2671-7006-9E8F9A2E0CE5}"/>
              </a:ext>
            </a:extLst>
          </p:cNvPr>
          <p:cNvSpPr txBox="1"/>
          <p:nvPr/>
        </p:nvSpPr>
        <p:spPr>
          <a:xfrm>
            <a:off x="4507677" y="339418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34" name="Hexagon 133">
            <a:extLst>
              <a:ext uri="{FF2B5EF4-FFF2-40B4-BE49-F238E27FC236}">
                <a16:creationId xmlns:a16="http://schemas.microsoft.com/office/drawing/2014/main" id="{2F349389-1175-3C2F-F2AE-D068970A7C32}"/>
              </a:ext>
            </a:extLst>
          </p:cNvPr>
          <p:cNvSpPr/>
          <p:nvPr/>
        </p:nvSpPr>
        <p:spPr>
          <a:xfrm rot="5400000">
            <a:off x="72120" y="398578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F1B0AA88-E2A8-06D0-D445-158790A10A7F}"/>
              </a:ext>
            </a:extLst>
          </p:cNvPr>
          <p:cNvSpPr/>
          <p:nvPr/>
        </p:nvSpPr>
        <p:spPr>
          <a:xfrm rot="5400000">
            <a:off x="991682" y="3980065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Hexagon 135">
            <a:extLst>
              <a:ext uri="{FF2B5EF4-FFF2-40B4-BE49-F238E27FC236}">
                <a16:creationId xmlns:a16="http://schemas.microsoft.com/office/drawing/2014/main" id="{F23103EE-680D-22EE-B85E-77488160B3FF}"/>
              </a:ext>
            </a:extLst>
          </p:cNvPr>
          <p:cNvSpPr/>
          <p:nvPr/>
        </p:nvSpPr>
        <p:spPr>
          <a:xfrm rot="5400000">
            <a:off x="1905365" y="398413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1C85E09F-FEA6-331E-CFFE-BE9C527C6D26}"/>
              </a:ext>
            </a:extLst>
          </p:cNvPr>
          <p:cNvSpPr/>
          <p:nvPr/>
        </p:nvSpPr>
        <p:spPr>
          <a:xfrm rot="5400000">
            <a:off x="2821670" y="398413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Hexagon 137">
            <a:extLst>
              <a:ext uri="{FF2B5EF4-FFF2-40B4-BE49-F238E27FC236}">
                <a16:creationId xmlns:a16="http://schemas.microsoft.com/office/drawing/2014/main" id="{34A43DC4-65F5-E3F7-CC22-4DA9288A888A}"/>
              </a:ext>
            </a:extLst>
          </p:cNvPr>
          <p:cNvSpPr/>
          <p:nvPr/>
        </p:nvSpPr>
        <p:spPr>
          <a:xfrm rot="5400000">
            <a:off x="3736070" y="398413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Hexagon 138">
            <a:extLst>
              <a:ext uri="{FF2B5EF4-FFF2-40B4-BE49-F238E27FC236}">
                <a16:creationId xmlns:a16="http://schemas.microsoft.com/office/drawing/2014/main" id="{3932320B-5DD9-5FC2-F109-5E11CE4E8505}"/>
              </a:ext>
            </a:extLst>
          </p:cNvPr>
          <p:cNvSpPr/>
          <p:nvPr/>
        </p:nvSpPr>
        <p:spPr>
          <a:xfrm rot="5400000">
            <a:off x="4650469" y="398578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827053-3C1C-1AEA-B9EC-9B066DA14208}"/>
              </a:ext>
            </a:extLst>
          </p:cNvPr>
          <p:cNvSpPr txBox="1"/>
          <p:nvPr/>
        </p:nvSpPr>
        <p:spPr>
          <a:xfrm>
            <a:off x="386527" y="418784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00590A-3528-F1CC-736B-681129946E33}"/>
              </a:ext>
            </a:extLst>
          </p:cNvPr>
          <p:cNvSpPr txBox="1"/>
          <p:nvPr/>
        </p:nvSpPr>
        <p:spPr>
          <a:xfrm>
            <a:off x="4961067" y="418137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42" name="Hexagon 141">
            <a:extLst>
              <a:ext uri="{FF2B5EF4-FFF2-40B4-BE49-F238E27FC236}">
                <a16:creationId xmlns:a16="http://schemas.microsoft.com/office/drawing/2014/main" id="{910F5451-6D0D-B28D-0B5E-7A90206164CC}"/>
              </a:ext>
            </a:extLst>
          </p:cNvPr>
          <p:cNvSpPr/>
          <p:nvPr/>
        </p:nvSpPr>
        <p:spPr>
          <a:xfrm rot="5400000">
            <a:off x="1441180" y="1653680"/>
            <a:ext cx="1005840" cy="91440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1217D0C7-3E21-9F39-16B0-D7A1C0448A9B}"/>
              </a:ext>
            </a:extLst>
          </p:cNvPr>
          <p:cNvSpPr/>
          <p:nvPr/>
        </p:nvSpPr>
        <p:spPr>
          <a:xfrm rot="5400000">
            <a:off x="2358120" y="1651140"/>
            <a:ext cx="1005840" cy="91440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Hexagon 143">
            <a:extLst>
              <a:ext uri="{FF2B5EF4-FFF2-40B4-BE49-F238E27FC236}">
                <a16:creationId xmlns:a16="http://schemas.microsoft.com/office/drawing/2014/main" id="{05FA8BB7-1528-3162-7425-E748E471DC5D}"/>
              </a:ext>
            </a:extLst>
          </p:cNvPr>
          <p:cNvSpPr/>
          <p:nvPr/>
        </p:nvSpPr>
        <p:spPr>
          <a:xfrm rot="5400000">
            <a:off x="3272520" y="1648600"/>
            <a:ext cx="1005840" cy="91440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0BCE3B5-646A-94A7-4BF6-6A253EE8CEC7}"/>
              </a:ext>
            </a:extLst>
          </p:cNvPr>
          <p:cNvSpPr txBox="1"/>
          <p:nvPr/>
        </p:nvSpPr>
        <p:spPr>
          <a:xfrm>
            <a:off x="1751776" y="18441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8FD1353-3C46-C8C5-EF96-8B9D0D9F6735}"/>
              </a:ext>
            </a:extLst>
          </p:cNvPr>
          <p:cNvSpPr txBox="1"/>
          <p:nvPr/>
        </p:nvSpPr>
        <p:spPr>
          <a:xfrm>
            <a:off x="3583117" y="18441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ADA7234-5DCB-37AD-8A8B-ECB9B82DF441}"/>
              </a:ext>
            </a:extLst>
          </p:cNvPr>
          <p:cNvSpPr txBox="1"/>
          <p:nvPr/>
        </p:nvSpPr>
        <p:spPr>
          <a:xfrm>
            <a:off x="2672527" y="18505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169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EA8C456D-596B-2FF4-2E23-3FA5FF5E04B5}"/>
              </a:ext>
            </a:extLst>
          </p:cNvPr>
          <p:cNvSpPr/>
          <p:nvPr/>
        </p:nvSpPr>
        <p:spPr>
          <a:xfrm rot="5400000">
            <a:off x="2355580" y="96660"/>
            <a:ext cx="1005840" cy="914400"/>
          </a:xfrm>
          <a:prstGeom prst="hexag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CBDF6F19-834C-3DC4-F605-70E5A5DE1977}"/>
              </a:ext>
            </a:extLst>
          </p:cNvPr>
          <p:cNvSpPr/>
          <p:nvPr/>
        </p:nvSpPr>
        <p:spPr>
          <a:xfrm rot="5400000">
            <a:off x="1898380" y="876440"/>
            <a:ext cx="1005840" cy="9144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71C80B9-551E-1D03-4AB4-A443C76AB829}"/>
              </a:ext>
            </a:extLst>
          </p:cNvPr>
          <p:cNvSpPr/>
          <p:nvPr/>
        </p:nvSpPr>
        <p:spPr>
          <a:xfrm rot="5400000">
            <a:off x="2815320" y="873900"/>
            <a:ext cx="1005840" cy="914400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A6BAE991-1BAA-879D-E3DF-92E8AD196DDF}"/>
              </a:ext>
            </a:extLst>
          </p:cNvPr>
          <p:cNvSpPr/>
          <p:nvPr/>
        </p:nvSpPr>
        <p:spPr>
          <a:xfrm rot="5400000">
            <a:off x="1441180" y="1653680"/>
            <a:ext cx="1005840" cy="914400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D4A3A2B-4A19-87FB-A8D1-072758A7FC5D}"/>
              </a:ext>
            </a:extLst>
          </p:cNvPr>
          <p:cNvSpPr/>
          <p:nvPr/>
        </p:nvSpPr>
        <p:spPr>
          <a:xfrm rot="5400000">
            <a:off x="2358120" y="1651140"/>
            <a:ext cx="1005840" cy="914400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4721E536-E2E1-CDA5-BCEC-6CC53552791D}"/>
              </a:ext>
            </a:extLst>
          </p:cNvPr>
          <p:cNvSpPr/>
          <p:nvPr/>
        </p:nvSpPr>
        <p:spPr>
          <a:xfrm rot="5400000">
            <a:off x="3272520" y="1648600"/>
            <a:ext cx="1005840" cy="914400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2FF07DA-B9F6-A0C2-3402-EB6495BD91F4}"/>
              </a:ext>
            </a:extLst>
          </p:cNvPr>
          <p:cNvSpPr/>
          <p:nvPr/>
        </p:nvSpPr>
        <p:spPr>
          <a:xfrm rot="5400000">
            <a:off x="987790" y="2429905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F7AAC012-5D89-FC63-57A4-2739EB03CAFC}"/>
              </a:ext>
            </a:extLst>
          </p:cNvPr>
          <p:cNvSpPr/>
          <p:nvPr/>
        </p:nvSpPr>
        <p:spPr>
          <a:xfrm rot="5400000">
            <a:off x="1902190" y="2428380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70511B1-8FD6-C917-64B5-EABBEF6A3021}"/>
              </a:ext>
            </a:extLst>
          </p:cNvPr>
          <p:cNvSpPr/>
          <p:nvPr/>
        </p:nvSpPr>
        <p:spPr>
          <a:xfrm rot="5400000">
            <a:off x="2819130" y="2428380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131D4A6F-0769-02D5-DF8C-63B90910B479}"/>
              </a:ext>
            </a:extLst>
          </p:cNvPr>
          <p:cNvSpPr/>
          <p:nvPr/>
        </p:nvSpPr>
        <p:spPr>
          <a:xfrm rot="5400000">
            <a:off x="3736070" y="2425840"/>
            <a:ext cx="1005840" cy="9144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6035C49-6AC6-D858-A7B4-9503903D2B63}"/>
              </a:ext>
            </a:extLst>
          </p:cNvPr>
          <p:cNvSpPr/>
          <p:nvPr/>
        </p:nvSpPr>
        <p:spPr>
          <a:xfrm rot="5400000">
            <a:off x="532495" y="3208795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90975533-B248-09D7-43FF-A6113AA2A82A}"/>
              </a:ext>
            </a:extLst>
          </p:cNvPr>
          <p:cNvSpPr/>
          <p:nvPr/>
        </p:nvSpPr>
        <p:spPr>
          <a:xfrm rot="5400000">
            <a:off x="1446260" y="3205875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FBB50B2F-27BD-949F-A678-CE68A3D196AB}"/>
              </a:ext>
            </a:extLst>
          </p:cNvPr>
          <p:cNvSpPr/>
          <p:nvPr/>
        </p:nvSpPr>
        <p:spPr>
          <a:xfrm rot="5400000">
            <a:off x="2363200" y="3203970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D8678D86-E887-8ABB-C8D7-70893186816F}"/>
              </a:ext>
            </a:extLst>
          </p:cNvPr>
          <p:cNvSpPr/>
          <p:nvPr/>
        </p:nvSpPr>
        <p:spPr>
          <a:xfrm rot="5400000">
            <a:off x="3278870" y="3203970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2293B5FC-6738-7AA1-109F-41652ADE856B}"/>
              </a:ext>
            </a:extLst>
          </p:cNvPr>
          <p:cNvSpPr/>
          <p:nvPr/>
        </p:nvSpPr>
        <p:spPr>
          <a:xfrm rot="5400000">
            <a:off x="4193270" y="3203970"/>
            <a:ext cx="1005840" cy="914400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D5E70-51D1-8934-A6B9-9D9B59214DBC}"/>
              </a:ext>
            </a:extLst>
          </p:cNvPr>
          <p:cNvSpPr txBox="1"/>
          <p:nvPr/>
        </p:nvSpPr>
        <p:spPr>
          <a:xfrm>
            <a:off x="2669987" y="29557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28A6E-A861-AEA3-D52D-E6AE90DE16F0}"/>
              </a:ext>
            </a:extLst>
          </p:cNvPr>
          <p:cNvSpPr txBox="1"/>
          <p:nvPr/>
        </p:nvSpPr>
        <p:spPr>
          <a:xfrm>
            <a:off x="2212787" y="1068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38668E-2DBF-DF7D-B788-68CEF24CF5DA}"/>
              </a:ext>
            </a:extLst>
          </p:cNvPr>
          <p:cNvSpPr txBox="1"/>
          <p:nvPr/>
        </p:nvSpPr>
        <p:spPr>
          <a:xfrm>
            <a:off x="3133537" y="106822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E2A464-2DB3-5ACD-9ABD-E474C46C7DFB}"/>
              </a:ext>
            </a:extLst>
          </p:cNvPr>
          <p:cNvSpPr txBox="1"/>
          <p:nvPr/>
        </p:nvSpPr>
        <p:spPr>
          <a:xfrm>
            <a:off x="1751776" y="18441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5B8DC-1C19-23F4-0EB7-05EFBAD928B6}"/>
              </a:ext>
            </a:extLst>
          </p:cNvPr>
          <p:cNvSpPr txBox="1"/>
          <p:nvPr/>
        </p:nvSpPr>
        <p:spPr>
          <a:xfrm>
            <a:off x="3583117" y="18441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463505-49AA-04E1-9E4C-1917003AF3A0}"/>
              </a:ext>
            </a:extLst>
          </p:cNvPr>
          <p:cNvSpPr txBox="1"/>
          <p:nvPr/>
        </p:nvSpPr>
        <p:spPr>
          <a:xfrm>
            <a:off x="2672527" y="18505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23A2C3-3D43-D030-8E40-C0497D8E267D}"/>
              </a:ext>
            </a:extLst>
          </p:cNvPr>
          <p:cNvSpPr txBox="1"/>
          <p:nvPr/>
        </p:nvSpPr>
        <p:spPr>
          <a:xfrm>
            <a:off x="1295847" y="262143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E14BB8-A1B1-116D-0273-72F4F9B3AEC9}"/>
              </a:ext>
            </a:extLst>
          </p:cNvPr>
          <p:cNvSpPr txBox="1"/>
          <p:nvPr/>
        </p:nvSpPr>
        <p:spPr>
          <a:xfrm>
            <a:off x="4050477" y="26324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80E496-8803-AE13-D33F-9604700A734A}"/>
              </a:ext>
            </a:extLst>
          </p:cNvPr>
          <p:cNvSpPr txBox="1"/>
          <p:nvPr/>
        </p:nvSpPr>
        <p:spPr>
          <a:xfrm>
            <a:off x="2219137" y="261570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59C629-980F-3BC4-DDB3-134782B6F3E4}"/>
              </a:ext>
            </a:extLst>
          </p:cNvPr>
          <p:cNvSpPr txBox="1"/>
          <p:nvPr/>
        </p:nvSpPr>
        <p:spPr>
          <a:xfrm>
            <a:off x="3133537" y="263503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CE66C-A4E2-BB86-67FB-ADD34CCCADC7}"/>
              </a:ext>
            </a:extLst>
          </p:cNvPr>
          <p:cNvSpPr txBox="1"/>
          <p:nvPr/>
        </p:nvSpPr>
        <p:spPr>
          <a:xfrm>
            <a:off x="1751776" y="340375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9DD116-DF6B-5D32-DB54-9AF7B84E68BD}"/>
              </a:ext>
            </a:extLst>
          </p:cNvPr>
          <p:cNvSpPr txBox="1"/>
          <p:nvPr/>
        </p:nvSpPr>
        <p:spPr>
          <a:xfrm>
            <a:off x="3579195" y="339740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A8C8D1-570F-F9F3-6389-5048DB4DB0D2}"/>
              </a:ext>
            </a:extLst>
          </p:cNvPr>
          <p:cNvSpPr txBox="1"/>
          <p:nvPr/>
        </p:nvSpPr>
        <p:spPr>
          <a:xfrm>
            <a:off x="2676337" y="339418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17CD2F-2FC1-F1E7-7410-152836EFF936}"/>
              </a:ext>
            </a:extLst>
          </p:cNvPr>
          <p:cNvSpPr txBox="1"/>
          <p:nvPr/>
        </p:nvSpPr>
        <p:spPr>
          <a:xfrm>
            <a:off x="846267" y="340146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2648A5-42B3-6212-D8DF-5F2B3296DBD0}"/>
              </a:ext>
            </a:extLst>
          </p:cNvPr>
          <p:cNvSpPr txBox="1"/>
          <p:nvPr/>
        </p:nvSpPr>
        <p:spPr>
          <a:xfrm>
            <a:off x="4507677" y="339418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ABADECD0-6D35-4197-FE2E-F82DDE587FB6}"/>
              </a:ext>
            </a:extLst>
          </p:cNvPr>
          <p:cNvSpPr/>
          <p:nvPr/>
        </p:nvSpPr>
        <p:spPr>
          <a:xfrm rot="5400000">
            <a:off x="72120" y="398578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6BC62965-9B34-3DEA-E41E-EBB5C84E0C14}"/>
              </a:ext>
            </a:extLst>
          </p:cNvPr>
          <p:cNvSpPr/>
          <p:nvPr/>
        </p:nvSpPr>
        <p:spPr>
          <a:xfrm rot="5400000">
            <a:off x="991682" y="3980065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49CB57BE-3815-BE0C-C073-829D7DF14B5E}"/>
              </a:ext>
            </a:extLst>
          </p:cNvPr>
          <p:cNvSpPr/>
          <p:nvPr/>
        </p:nvSpPr>
        <p:spPr>
          <a:xfrm rot="5400000">
            <a:off x="1905365" y="398413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3C86439D-DFF8-8238-519C-0A403F88913A}"/>
              </a:ext>
            </a:extLst>
          </p:cNvPr>
          <p:cNvSpPr/>
          <p:nvPr/>
        </p:nvSpPr>
        <p:spPr>
          <a:xfrm rot="5400000">
            <a:off x="2821670" y="398413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E98D19C8-555F-75F0-7A5F-D4F01FAA19F2}"/>
              </a:ext>
            </a:extLst>
          </p:cNvPr>
          <p:cNvSpPr/>
          <p:nvPr/>
        </p:nvSpPr>
        <p:spPr>
          <a:xfrm rot="5400000">
            <a:off x="3736070" y="398413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33992D2B-AEB6-A9B1-8990-089F79BFE37F}"/>
              </a:ext>
            </a:extLst>
          </p:cNvPr>
          <p:cNvSpPr/>
          <p:nvPr/>
        </p:nvSpPr>
        <p:spPr>
          <a:xfrm rot="5400000">
            <a:off x="4650469" y="3985780"/>
            <a:ext cx="1005840" cy="914400"/>
          </a:xfrm>
          <a:prstGeom prst="hex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B5BD62-574D-9344-2801-18EFB1A14837}"/>
              </a:ext>
            </a:extLst>
          </p:cNvPr>
          <p:cNvSpPr txBox="1"/>
          <p:nvPr/>
        </p:nvSpPr>
        <p:spPr>
          <a:xfrm>
            <a:off x="386527" y="418784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F5728F-BE20-417A-45FB-71113E9A29AF}"/>
              </a:ext>
            </a:extLst>
          </p:cNvPr>
          <p:cNvSpPr txBox="1"/>
          <p:nvPr/>
        </p:nvSpPr>
        <p:spPr>
          <a:xfrm>
            <a:off x="4961067" y="418137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A5382E-3FE7-14E2-9D76-600ECC31D6E1}"/>
              </a:ext>
            </a:extLst>
          </p:cNvPr>
          <p:cNvCxnSpPr>
            <a:cxnSpLocks/>
          </p:cNvCxnSpPr>
          <p:nvPr/>
        </p:nvCxnSpPr>
        <p:spPr>
          <a:xfrm>
            <a:off x="3510563" y="553860"/>
            <a:ext cx="4206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DFC0A0-DFA6-4240-423A-0B020B1FBF51}"/>
              </a:ext>
            </a:extLst>
          </p:cNvPr>
          <p:cNvCxnSpPr>
            <a:cxnSpLocks/>
          </p:cNvCxnSpPr>
          <p:nvPr/>
        </p:nvCxnSpPr>
        <p:spPr>
          <a:xfrm>
            <a:off x="3990510" y="1329830"/>
            <a:ext cx="33832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3EBA96-C2EC-DFEA-0C1E-16F244C11971}"/>
              </a:ext>
            </a:extLst>
          </p:cNvPr>
          <p:cNvCxnSpPr>
            <a:cxnSpLocks/>
          </p:cNvCxnSpPr>
          <p:nvPr/>
        </p:nvCxnSpPr>
        <p:spPr>
          <a:xfrm>
            <a:off x="4427503" y="2112150"/>
            <a:ext cx="26933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90A1E7-3072-1929-5B03-4B6B9977ECAC}"/>
              </a:ext>
            </a:extLst>
          </p:cNvPr>
          <p:cNvCxnSpPr>
            <a:cxnSpLocks/>
          </p:cNvCxnSpPr>
          <p:nvPr/>
        </p:nvCxnSpPr>
        <p:spPr>
          <a:xfrm flipV="1">
            <a:off x="4884703" y="2873474"/>
            <a:ext cx="1870427" cy="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CFD6CF-4189-AC05-294A-41242D7C75A7}"/>
              </a:ext>
            </a:extLst>
          </p:cNvPr>
          <p:cNvCxnSpPr>
            <a:cxnSpLocks/>
          </p:cNvCxnSpPr>
          <p:nvPr/>
        </p:nvCxnSpPr>
        <p:spPr>
          <a:xfrm>
            <a:off x="5338093" y="3655794"/>
            <a:ext cx="10703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36A632-DA0B-1A3F-19B7-04A588F16FBF}"/>
              </a:ext>
            </a:extLst>
          </p:cNvPr>
          <p:cNvCxnSpPr>
            <a:cxnSpLocks/>
          </p:cNvCxnSpPr>
          <p:nvPr/>
        </p:nvCxnSpPr>
        <p:spPr>
          <a:xfrm>
            <a:off x="5752789" y="4419064"/>
            <a:ext cx="10851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24491D-EA37-BA2D-48F0-1B3A5DBA60DF}"/>
                  </a:ext>
                </a:extLst>
              </p:cNvPr>
              <p:cNvSpPr txBox="1"/>
              <p:nvPr/>
            </p:nvSpPr>
            <p:spPr>
              <a:xfrm>
                <a:off x="7815500" y="242685"/>
                <a:ext cx="43954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24491D-EA37-BA2D-48F0-1B3A5DBA6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500" y="242685"/>
                <a:ext cx="439544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613BDAF-3015-3651-4BCA-31A726E098F8}"/>
                  </a:ext>
                </a:extLst>
              </p:cNvPr>
              <p:cNvSpPr txBox="1"/>
              <p:nvPr/>
            </p:nvSpPr>
            <p:spPr>
              <a:xfrm>
                <a:off x="7474813" y="1012305"/>
                <a:ext cx="4395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613BDAF-3015-3651-4BCA-31A726E09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13" y="1012305"/>
                <a:ext cx="439543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31B6DA6-44AC-9EE0-7F39-5E368FC69D3E}"/>
                  </a:ext>
                </a:extLst>
              </p:cNvPr>
              <p:cNvSpPr txBox="1"/>
              <p:nvPr/>
            </p:nvSpPr>
            <p:spPr>
              <a:xfrm>
                <a:off x="8179100" y="1023810"/>
                <a:ext cx="4395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31B6DA6-44AC-9EE0-7F39-5E368FC69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100" y="1023810"/>
                <a:ext cx="439543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E6263C-772A-AED8-2125-8CD0F12847CB}"/>
                  </a:ext>
                </a:extLst>
              </p:cNvPr>
              <p:cNvSpPr txBox="1"/>
              <p:nvPr/>
            </p:nvSpPr>
            <p:spPr>
              <a:xfrm>
                <a:off x="7193507" y="1813050"/>
                <a:ext cx="4395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E6263C-772A-AED8-2125-8CD0F1284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507" y="1813050"/>
                <a:ext cx="439543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64FEC5-AA75-143A-71A7-2324AC405285}"/>
                  </a:ext>
                </a:extLst>
              </p:cNvPr>
              <p:cNvSpPr txBox="1"/>
              <p:nvPr/>
            </p:nvSpPr>
            <p:spPr>
              <a:xfrm>
                <a:off x="7833157" y="1793430"/>
                <a:ext cx="4395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64FEC5-AA75-143A-71A7-2324AC40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157" y="1793430"/>
                <a:ext cx="439543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EC1FD92-2CAA-A448-2B4F-13A7965D7D9D}"/>
                  </a:ext>
                </a:extLst>
              </p:cNvPr>
              <p:cNvSpPr txBox="1"/>
              <p:nvPr/>
            </p:nvSpPr>
            <p:spPr>
              <a:xfrm>
                <a:off x="8472807" y="1786860"/>
                <a:ext cx="4395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EC1FD92-2CAA-A448-2B4F-13A7965D7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807" y="1786860"/>
                <a:ext cx="439543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4AD5EA1-3BE8-C550-95B8-53CF70CAFBCA}"/>
                  </a:ext>
                </a:extLst>
              </p:cNvPr>
              <p:cNvSpPr txBox="1"/>
              <p:nvPr/>
            </p:nvSpPr>
            <p:spPr>
              <a:xfrm>
                <a:off x="7474812" y="2563050"/>
                <a:ext cx="4395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4AD5EA1-3BE8-C550-95B8-53CF70CAF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12" y="2563050"/>
                <a:ext cx="439543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AF1606B-1F48-EF25-A878-652892F3B8F8}"/>
                  </a:ext>
                </a:extLst>
              </p:cNvPr>
              <p:cNvSpPr txBox="1"/>
              <p:nvPr/>
            </p:nvSpPr>
            <p:spPr>
              <a:xfrm>
                <a:off x="8179100" y="2582925"/>
                <a:ext cx="4395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AF1606B-1F48-EF25-A878-652892F3B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100" y="2582925"/>
                <a:ext cx="439543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F0BA6B-FD09-F792-4CE1-A39085DAEF7A}"/>
                  </a:ext>
                </a:extLst>
              </p:cNvPr>
              <p:cNvSpPr txBox="1"/>
              <p:nvPr/>
            </p:nvSpPr>
            <p:spPr>
              <a:xfrm>
                <a:off x="8809835" y="2582925"/>
                <a:ext cx="4395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F0BA6B-FD09-F792-4CE1-A39085DAE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835" y="2582925"/>
                <a:ext cx="439543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57FAB-94F1-3EF2-CFB4-A22ED6A553A8}"/>
                  </a:ext>
                </a:extLst>
              </p:cNvPr>
              <p:cNvSpPr txBox="1"/>
              <p:nvPr/>
            </p:nvSpPr>
            <p:spPr>
              <a:xfrm>
                <a:off x="6837904" y="2571865"/>
                <a:ext cx="4395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57FAB-94F1-3EF2-CFB4-A22ED6A55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904" y="2571865"/>
                <a:ext cx="439543" cy="6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817F04-AB90-647C-A404-23B495756C3A}"/>
                  </a:ext>
                </a:extLst>
              </p:cNvPr>
              <p:cNvSpPr txBox="1"/>
              <p:nvPr/>
            </p:nvSpPr>
            <p:spPr>
              <a:xfrm>
                <a:off x="7193506" y="3344619"/>
                <a:ext cx="4395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817F04-AB90-647C-A404-23B49575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506" y="3344619"/>
                <a:ext cx="439543" cy="622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155A8C-0C28-C281-1258-D00DC923AD59}"/>
                  </a:ext>
                </a:extLst>
              </p:cNvPr>
              <p:cNvSpPr txBox="1"/>
              <p:nvPr/>
            </p:nvSpPr>
            <p:spPr>
              <a:xfrm>
                <a:off x="7841567" y="3359115"/>
                <a:ext cx="4395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F155A8C-0C28-C281-1258-D00DC923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567" y="3359115"/>
                <a:ext cx="439543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98BB36-CABF-6D60-9030-121DE3088048}"/>
                  </a:ext>
                </a:extLst>
              </p:cNvPr>
              <p:cNvSpPr txBox="1"/>
              <p:nvPr/>
            </p:nvSpPr>
            <p:spPr>
              <a:xfrm>
                <a:off x="8487280" y="3344619"/>
                <a:ext cx="4395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98BB36-CABF-6D60-9030-121DE3088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280" y="3344619"/>
                <a:ext cx="439543" cy="6223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7325CE-E3B2-65AF-0BB4-AF895819E3E5}"/>
                  </a:ext>
                </a:extLst>
              </p:cNvPr>
              <p:cNvSpPr txBox="1"/>
              <p:nvPr/>
            </p:nvSpPr>
            <p:spPr>
              <a:xfrm>
                <a:off x="6485276" y="3359115"/>
                <a:ext cx="4395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7325CE-E3B2-65AF-0BB4-AF89581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276" y="3359115"/>
                <a:ext cx="439543" cy="62235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14243DA-6902-2ADB-A03E-EF943796AFD3}"/>
                  </a:ext>
                </a:extLst>
              </p:cNvPr>
              <p:cNvSpPr txBox="1"/>
              <p:nvPr/>
            </p:nvSpPr>
            <p:spPr>
              <a:xfrm>
                <a:off x="9132993" y="3359115"/>
                <a:ext cx="4395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14243DA-6902-2ADB-A03E-EF943796A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993" y="3359115"/>
                <a:ext cx="439543" cy="6223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4FAC583-B98B-425A-77EC-E2D4CB0C0AE5}"/>
                  </a:ext>
                </a:extLst>
              </p:cNvPr>
              <p:cNvSpPr txBox="1"/>
              <p:nvPr/>
            </p:nvSpPr>
            <p:spPr>
              <a:xfrm>
                <a:off x="5461325" y="1036006"/>
                <a:ext cx="576568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4FAC583-B98B-425A-77EC-E2D4CB0C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25" y="1036006"/>
                <a:ext cx="576568" cy="260712"/>
              </a:xfrm>
              <a:prstGeom prst="rect">
                <a:avLst/>
              </a:prstGeom>
              <a:blipFill>
                <a:blip r:embed="rId17"/>
                <a:stretch>
                  <a:fillRect l="-9574" r="-1276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B715A6D-8911-401E-6C81-BD810CD9332D}"/>
                  </a:ext>
                </a:extLst>
              </p:cNvPr>
              <p:cNvSpPr txBox="1"/>
              <p:nvPr/>
            </p:nvSpPr>
            <p:spPr>
              <a:xfrm>
                <a:off x="5462274" y="1806159"/>
                <a:ext cx="576568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B715A6D-8911-401E-6C81-BD810CD93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274" y="1806159"/>
                <a:ext cx="576568" cy="260712"/>
              </a:xfrm>
              <a:prstGeom prst="rect">
                <a:avLst/>
              </a:prstGeom>
              <a:blipFill>
                <a:blip r:embed="rId18"/>
                <a:stretch>
                  <a:fillRect l="-9474" r="-12632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E113B5-B86F-F39E-85FE-73568535C38B}"/>
                  </a:ext>
                </a:extLst>
              </p:cNvPr>
              <p:cNvSpPr txBox="1"/>
              <p:nvPr/>
            </p:nvSpPr>
            <p:spPr>
              <a:xfrm>
                <a:off x="5461325" y="2582168"/>
                <a:ext cx="576568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E113B5-B86F-F39E-85FE-73568535C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25" y="2582168"/>
                <a:ext cx="576568" cy="260712"/>
              </a:xfrm>
              <a:prstGeom prst="rect">
                <a:avLst/>
              </a:prstGeom>
              <a:blipFill>
                <a:blip r:embed="rId19"/>
                <a:stretch>
                  <a:fillRect l="-9574" r="-1276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BE9D88-6066-C17D-1567-F3B5DEDAB6A7}"/>
                  </a:ext>
                </a:extLst>
              </p:cNvPr>
              <p:cNvSpPr txBox="1"/>
              <p:nvPr/>
            </p:nvSpPr>
            <p:spPr>
              <a:xfrm>
                <a:off x="5461325" y="3378795"/>
                <a:ext cx="576568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BE9D88-6066-C17D-1567-F3B5DEDAB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25" y="3378795"/>
                <a:ext cx="576568" cy="260712"/>
              </a:xfrm>
              <a:prstGeom prst="rect">
                <a:avLst/>
              </a:prstGeom>
              <a:blipFill>
                <a:blip r:embed="rId20"/>
                <a:stretch>
                  <a:fillRect l="-9574" r="-1276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9CBB0B-CDAC-7FEF-F22F-0F53835FFB92}"/>
                  </a:ext>
                </a:extLst>
              </p:cNvPr>
              <p:cNvSpPr txBox="1"/>
              <p:nvPr/>
            </p:nvSpPr>
            <p:spPr>
              <a:xfrm>
                <a:off x="6184296" y="4142064"/>
                <a:ext cx="173637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9CBB0B-CDAC-7FEF-F22F-0F53835FF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296" y="4142064"/>
                <a:ext cx="173637" cy="260712"/>
              </a:xfrm>
              <a:prstGeom prst="rect">
                <a:avLst/>
              </a:prstGeom>
              <a:blipFill>
                <a:blip r:embed="rId21"/>
                <a:stretch>
                  <a:fillRect l="-24138" r="-20690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61D73B-4CD4-028E-C5AE-08C6F8D406C6}"/>
                  </a:ext>
                </a:extLst>
              </p:cNvPr>
              <p:cNvSpPr txBox="1"/>
              <p:nvPr/>
            </p:nvSpPr>
            <p:spPr>
              <a:xfrm>
                <a:off x="6927158" y="4135305"/>
                <a:ext cx="1951560" cy="61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61D73B-4CD4-028E-C5AE-08C6F8D40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158" y="4135305"/>
                <a:ext cx="1951560" cy="61972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061658F-FB65-B17D-D3F6-B310E098490D}"/>
                  </a:ext>
                </a:extLst>
              </p:cNvPr>
              <p:cNvSpPr txBox="1"/>
              <p:nvPr/>
            </p:nvSpPr>
            <p:spPr>
              <a:xfrm>
                <a:off x="5452850" y="269434"/>
                <a:ext cx="576568" cy="260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061658F-FB65-B17D-D3F6-B310E0984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50" y="269434"/>
                <a:ext cx="576568" cy="260712"/>
              </a:xfrm>
              <a:prstGeom prst="rect">
                <a:avLst/>
              </a:prstGeom>
              <a:blipFill>
                <a:blip r:embed="rId23"/>
                <a:stretch>
                  <a:fillRect l="-9474" r="-12632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99EBC17-6B88-675B-C295-D02F6F506644}"/>
                  </a:ext>
                </a:extLst>
              </p:cNvPr>
              <p:cNvSpPr txBox="1"/>
              <p:nvPr/>
            </p:nvSpPr>
            <p:spPr>
              <a:xfrm>
                <a:off x="5474775" y="565989"/>
                <a:ext cx="528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dirty="0">
                    <a:solidFill>
                      <a:srgbClr val="C0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99EBC17-6B88-675B-C295-D02F6F506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75" y="565989"/>
                <a:ext cx="528991" cy="276999"/>
              </a:xfrm>
              <a:prstGeom prst="rect">
                <a:avLst/>
              </a:prstGeom>
              <a:blipFill>
                <a:blip r:embed="rId24"/>
                <a:stretch>
                  <a:fillRect l="-26437" t="-26667" r="-14943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03DFAF-130F-C84B-1C35-199F9ED27926}"/>
                  </a:ext>
                </a:extLst>
              </p:cNvPr>
              <p:cNvSpPr txBox="1"/>
              <p:nvPr/>
            </p:nvSpPr>
            <p:spPr>
              <a:xfrm>
                <a:off x="5377712" y="1346229"/>
                <a:ext cx="743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dirty="0">
                    <a:solidFill>
                      <a:srgbClr val="C0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1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03DFAF-130F-C84B-1C35-199F9ED27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12" y="1346229"/>
                <a:ext cx="743793" cy="276999"/>
              </a:xfrm>
              <a:prstGeom prst="rect">
                <a:avLst/>
              </a:prstGeom>
              <a:blipFill>
                <a:blip r:embed="rId25"/>
                <a:stretch>
                  <a:fillRect l="-18852" t="-26667" r="-10656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41E9F27-F9A5-5065-2E16-DD55A51914EA}"/>
                  </a:ext>
                </a:extLst>
              </p:cNvPr>
              <p:cNvSpPr txBox="1"/>
              <p:nvPr/>
            </p:nvSpPr>
            <p:spPr>
              <a:xfrm>
                <a:off x="5270310" y="2131387"/>
                <a:ext cx="958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dirty="0">
                    <a:solidFill>
                      <a:srgbClr val="C0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1, 2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41E9F27-F9A5-5065-2E16-DD55A5191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10" y="2131387"/>
                <a:ext cx="958596" cy="276999"/>
              </a:xfrm>
              <a:prstGeom prst="rect">
                <a:avLst/>
              </a:prstGeom>
              <a:blipFill>
                <a:blip r:embed="rId26"/>
                <a:stretch>
                  <a:fillRect l="-15287" t="-26667" r="-7643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33CABF7-57A6-6CE4-AD4E-75A743E2A712}"/>
                  </a:ext>
                </a:extLst>
              </p:cNvPr>
              <p:cNvSpPr txBox="1"/>
              <p:nvPr/>
            </p:nvSpPr>
            <p:spPr>
              <a:xfrm>
                <a:off x="5182145" y="2887467"/>
                <a:ext cx="1173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dirty="0">
                    <a:solidFill>
                      <a:srgbClr val="C0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1, 2, 3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33CABF7-57A6-6CE4-AD4E-75A743E2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145" y="2887467"/>
                <a:ext cx="1173398" cy="276999"/>
              </a:xfrm>
              <a:prstGeom prst="rect">
                <a:avLst/>
              </a:prstGeom>
              <a:blipFill>
                <a:blip r:embed="rId27"/>
                <a:stretch>
                  <a:fillRect l="-11917" t="-26667" r="-6218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200919-265B-E47A-1F25-7E0F3E705117}"/>
                  </a:ext>
                </a:extLst>
              </p:cNvPr>
              <p:cNvSpPr txBox="1"/>
              <p:nvPr/>
            </p:nvSpPr>
            <p:spPr>
              <a:xfrm>
                <a:off x="6207019" y="4419064"/>
                <a:ext cx="163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dirty="0">
                    <a:solidFill>
                      <a:srgbClr val="C0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200919-265B-E47A-1F25-7E0F3E705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019" y="4419064"/>
                <a:ext cx="163506" cy="276999"/>
              </a:xfrm>
              <a:prstGeom prst="rect">
                <a:avLst/>
              </a:prstGeom>
              <a:blipFill>
                <a:blip r:embed="rId28"/>
                <a:stretch>
                  <a:fillRect l="-85185" t="-26667" r="-55556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8FD3B3E-CCD2-73B9-431F-CC69FB98C8F8}"/>
                  </a:ext>
                </a:extLst>
              </p:cNvPr>
              <p:cNvSpPr txBox="1"/>
              <p:nvPr/>
            </p:nvSpPr>
            <p:spPr>
              <a:xfrm>
                <a:off x="5305153" y="3670430"/>
                <a:ext cx="1065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dirty="0">
                    <a:solidFill>
                      <a:srgbClr val="C00000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,4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8FD3B3E-CCD2-73B9-431F-CC69FB98C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153" y="3670430"/>
                <a:ext cx="1065997" cy="276999"/>
              </a:xfrm>
              <a:prstGeom prst="rect">
                <a:avLst/>
              </a:prstGeom>
              <a:blipFill>
                <a:blip r:embed="rId29"/>
                <a:stretch>
                  <a:fillRect l="-13143" t="-26087" r="-6857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14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237</Words>
  <Application>Microsoft Office PowerPoint</Application>
  <PresentationFormat>Custom</PresentationFormat>
  <Paragraphs>127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21</cp:revision>
  <dcterms:created xsi:type="dcterms:W3CDTF">2025-02-21T04:39:59Z</dcterms:created>
  <dcterms:modified xsi:type="dcterms:W3CDTF">2025-02-21T08:26:38Z</dcterms:modified>
</cp:coreProperties>
</file>