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2296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1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823067"/>
            <a:ext cx="6172200" cy="1750907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641495"/>
            <a:ext cx="6172200" cy="1214225"/>
          </a:xfrm>
        </p:spPr>
        <p:txBody>
          <a:bodyPr/>
          <a:lstStyle>
            <a:lvl1pPr marL="0" indent="0" algn="ctr">
              <a:buNone/>
              <a:defRPr sz="1620"/>
            </a:lvl1pPr>
            <a:lvl2pPr marL="308611" indent="0" algn="ctr">
              <a:buNone/>
              <a:defRPr sz="1350"/>
            </a:lvl2pPr>
            <a:lvl3pPr marL="617223" indent="0" algn="ctr">
              <a:buNone/>
              <a:defRPr sz="1215"/>
            </a:lvl3pPr>
            <a:lvl4pPr marL="925834" indent="0" algn="ctr">
              <a:buNone/>
              <a:defRPr sz="1080"/>
            </a:lvl4pPr>
            <a:lvl5pPr marL="1234445" indent="0" algn="ctr">
              <a:buNone/>
              <a:defRPr sz="1080"/>
            </a:lvl5pPr>
            <a:lvl6pPr marL="1543056" indent="0" algn="ctr">
              <a:buNone/>
              <a:defRPr sz="1080"/>
            </a:lvl6pPr>
            <a:lvl7pPr marL="1851667" indent="0" algn="ctr">
              <a:buNone/>
              <a:defRPr sz="1080"/>
            </a:lvl7pPr>
            <a:lvl8pPr marL="2160279" indent="0" algn="ctr">
              <a:buNone/>
              <a:defRPr sz="1080"/>
            </a:lvl8pPr>
            <a:lvl9pPr marL="2468890" indent="0" algn="ctr">
              <a:buNone/>
              <a:defRPr sz="10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D5BA-8E51-4EB0-A33B-A30EF224428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7508-EFA8-49E9-A80C-56C1B4DBB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2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D5BA-8E51-4EB0-A33B-A30EF224428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7508-EFA8-49E9-A80C-56C1B4DBB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0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267758"/>
            <a:ext cx="1774508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7" y="267758"/>
            <a:ext cx="5220653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D5BA-8E51-4EB0-A33B-A30EF224428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7508-EFA8-49E9-A80C-56C1B4DBB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6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D5BA-8E51-4EB0-A33B-A30EF224428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7508-EFA8-49E9-A80C-56C1B4DBB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8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253809"/>
            <a:ext cx="7098030" cy="2092007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3365608"/>
            <a:ext cx="7098030" cy="1100137"/>
          </a:xfrm>
        </p:spPr>
        <p:txBody>
          <a:bodyPr/>
          <a:lstStyle>
            <a:lvl1pPr marL="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1pPr>
            <a:lvl2pPr marL="30861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17223" indent="0">
              <a:buNone/>
              <a:defRPr sz="1215">
                <a:solidFill>
                  <a:schemeClr val="tx1">
                    <a:tint val="75000"/>
                  </a:schemeClr>
                </a:solidFill>
              </a:defRPr>
            </a:lvl3pPr>
            <a:lvl4pPr marL="925834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4pPr>
            <a:lvl5pPr marL="1234445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5pPr>
            <a:lvl6pPr marL="1543056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6pPr>
            <a:lvl7pPr marL="1851667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7pPr>
            <a:lvl8pPr marL="2160279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8pPr>
            <a:lvl9pPr marL="246889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D5BA-8E51-4EB0-A33B-A30EF224428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7508-EFA8-49E9-A80C-56C1B4DBB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5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338793"/>
            <a:ext cx="349758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338793"/>
            <a:ext cx="349758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D5BA-8E51-4EB0-A33B-A30EF224428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7508-EFA8-49E9-A80C-56C1B4DBB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3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67758"/>
            <a:ext cx="7098030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1232853"/>
            <a:ext cx="3481506" cy="604202"/>
          </a:xfrm>
        </p:spPr>
        <p:txBody>
          <a:bodyPr anchor="b"/>
          <a:lstStyle>
            <a:lvl1pPr marL="0" indent="0">
              <a:buNone/>
              <a:defRPr sz="1620" b="1"/>
            </a:lvl1pPr>
            <a:lvl2pPr marL="308611" indent="0">
              <a:buNone/>
              <a:defRPr sz="1350" b="1"/>
            </a:lvl2pPr>
            <a:lvl3pPr marL="617223" indent="0">
              <a:buNone/>
              <a:defRPr sz="1215" b="1"/>
            </a:lvl3pPr>
            <a:lvl4pPr marL="925834" indent="0">
              <a:buNone/>
              <a:defRPr sz="1080" b="1"/>
            </a:lvl4pPr>
            <a:lvl5pPr marL="1234445" indent="0">
              <a:buNone/>
              <a:defRPr sz="1080" b="1"/>
            </a:lvl5pPr>
            <a:lvl6pPr marL="1543056" indent="0">
              <a:buNone/>
              <a:defRPr sz="1080" b="1"/>
            </a:lvl6pPr>
            <a:lvl7pPr marL="1851667" indent="0">
              <a:buNone/>
              <a:defRPr sz="1080" b="1"/>
            </a:lvl7pPr>
            <a:lvl8pPr marL="2160279" indent="0">
              <a:buNone/>
              <a:defRPr sz="1080" b="1"/>
            </a:lvl8pPr>
            <a:lvl9pPr marL="2468890" indent="0">
              <a:buNone/>
              <a:defRPr sz="1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1837056"/>
            <a:ext cx="3481506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232853"/>
            <a:ext cx="3498652" cy="604202"/>
          </a:xfrm>
        </p:spPr>
        <p:txBody>
          <a:bodyPr anchor="b"/>
          <a:lstStyle>
            <a:lvl1pPr marL="0" indent="0">
              <a:buNone/>
              <a:defRPr sz="1620" b="1"/>
            </a:lvl1pPr>
            <a:lvl2pPr marL="308611" indent="0">
              <a:buNone/>
              <a:defRPr sz="1350" b="1"/>
            </a:lvl2pPr>
            <a:lvl3pPr marL="617223" indent="0">
              <a:buNone/>
              <a:defRPr sz="1215" b="1"/>
            </a:lvl3pPr>
            <a:lvl4pPr marL="925834" indent="0">
              <a:buNone/>
              <a:defRPr sz="1080" b="1"/>
            </a:lvl4pPr>
            <a:lvl5pPr marL="1234445" indent="0">
              <a:buNone/>
              <a:defRPr sz="1080" b="1"/>
            </a:lvl5pPr>
            <a:lvl6pPr marL="1543056" indent="0">
              <a:buNone/>
              <a:defRPr sz="1080" b="1"/>
            </a:lvl6pPr>
            <a:lvl7pPr marL="1851667" indent="0">
              <a:buNone/>
              <a:defRPr sz="1080" b="1"/>
            </a:lvl7pPr>
            <a:lvl8pPr marL="2160279" indent="0">
              <a:buNone/>
              <a:defRPr sz="1080" b="1"/>
            </a:lvl8pPr>
            <a:lvl9pPr marL="2468890" indent="0">
              <a:buNone/>
              <a:defRPr sz="1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837056"/>
            <a:ext cx="3498652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D5BA-8E51-4EB0-A33B-A30EF224428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7508-EFA8-49E9-A80C-56C1B4DBB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4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D5BA-8E51-4EB0-A33B-A30EF224428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7508-EFA8-49E9-A80C-56C1B4DBB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5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D5BA-8E51-4EB0-A33B-A30EF224428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7508-EFA8-49E9-A80C-56C1B4DBB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5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35280"/>
            <a:ext cx="2654260" cy="1173480"/>
          </a:xfrm>
        </p:spPr>
        <p:txBody>
          <a:bodyPr anchor="b"/>
          <a:lstStyle>
            <a:lvl1pPr>
              <a:defRPr sz="2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4" y="724112"/>
            <a:ext cx="4166235" cy="3573992"/>
          </a:xfrm>
        </p:spPr>
        <p:txBody>
          <a:bodyPr/>
          <a:lstStyle>
            <a:lvl1pPr>
              <a:defRPr sz="2160"/>
            </a:lvl1pPr>
            <a:lvl2pPr>
              <a:defRPr sz="1890"/>
            </a:lvl2pPr>
            <a:lvl3pPr>
              <a:defRPr sz="162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508761"/>
            <a:ext cx="2654260" cy="2795165"/>
          </a:xfrm>
        </p:spPr>
        <p:txBody>
          <a:bodyPr/>
          <a:lstStyle>
            <a:lvl1pPr marL="0" indent="0">
              <a:buNone/>
              <a:defRPr sz="1080"/>
            </a:lvl1pPr>
            <a:lvl2pPr marL="308611" indent="0">
              <a:buNone/>
              <a:defRPr sz="945"/>
            </a:lvl2pPr>
            <a:lvl3pPr marL="617223" indent="0">
              <a:buNone/>
              <a:defRPr sz="810"/>
            </a:lvl3pPr>
            <a:lvl4pPr marL="925834" indent="0">
              <a:buNone/>
              <a:defRPr sz="675"/>
            </a:lvl4pPr>
            <a:lvl5pPr marL="1234445" indent="0">
              <a:buNone/>
              <a:defRPr sz="675"/>
            </a:lvl5pPr>
            <a:lvl6pPr marL="1543056" indent="0">
              <a:buNone/>
              <a:defRPr sz="675"/>
            </a:lvl6pPr>
            <a:lvl7pPr marL="1851667" indent="0">
              <a:buNone/>
              <a:defRPr sz="675"/>
            </a:lvl7pPr>
            <a:lvl8pPr marL="2160279" indent="0">
              <a:buNone/>
              <a:defRPr sz="675"/>
            </a:lvl8pPr>
            <a:lvl9pPr marL="246889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D5BA-8E51-4EB0-A33B-A30EF224428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7508-EFA8-49E9-A80C-56C1B4DBB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6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35280"/>
            <a:ext cx="2654260" cy="1173480"/>
          </a:xfrm>
        </p:spPr>
        <p:txBody>
          <a:bodyPr anchor="b"/>
          <a:lstStyle>
            <a:lvl1pPr>
              <a:defRPr sz="2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4" y="724112"/>
            <a:ext cx="4166235" cy="3573992"/>
          </a:xfrm>
        </p:spPr>
        <p:txBody>
          <a:bodyPr anchor="t"/>
          <a:lstStyle>
            <a:lvl1pPr marL="0" indent="0">
              <a:buNone/>
              <a:defRPr sz="2160"/>
            </a:lvl1pPr>
            <a:lvl2pPr marL="308611" indent="0">
              <a:buNone/>
              <a:defRPr sz="1890"/>
            </a:lvl2pPr>
            <a:lvl3pPr marL="617223" indent="0">
              <a:buNone/>
              <a:defRPr sz="1620"/>
            </a:lvl3pPr>
            <a:lvl4pPr marL="925834" indent="0">
              <a:buNone/>
              <a:defRPr sz="1350"/>
            </a:lvl4pPr>
            <a:lvl5pPr marL="1234445" indent="0">
              <a:buNone/>
              <a:defRPr sz="1350"/>
            </a:lvl5pPr>
            <a:lvl6pPr marL="1543056" indent="0">
              <a:buNone/>
              <a:defRPr sz="1350"/>
            </a:lvl6pPr>
            <a:lvl7pPr marL="1851667" indent="0">
              <a:buNone/>
              <a:defRPr sz="1350"/>
            </a:lvl7pPr>
            <a:lvl8pPr marL="2160279" indent="0">
              <a:buNone/>
              <a:defRPr sz="1350"/>
            </a:lvl8pPr>
            <a:lvl9pPr marL="2468890" indent="0">
              <a:buNone/>
              <a:defRPr sz="13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508761"/>
            <a:ext cx="2654260" cy="2795165"/>
          </a:xfrm>
        </p:spPr>
        <p:txBody>
          <a:bodyPr/>
          <a:lstStyle>
            <a:lvl1pPr marL="0" indent="0">
              <a:buNone/>
              <a:defRPr sz="1080"/>
            </a:lvl1pPr>
            <a:lvl2pPr marL="308611" indent="0">
              <a:buNone/>
              <a:defRPr sz="945"/>
            </a:lvl2pPr>
            <a:lvl3pPr marL="617223" indent="0">
              <a:buNone/>
              <a:defRPr sz="810"/>
            </a:lvl3pPr>
            <a:lvl4pPr marL="925834" indent="0">
              <a:buNone/>
              <a:defRPr sz="675"/>
            </a:lvl4pPr>
            <a:lvl5pPr marL="1234445" indent="0">
              <a:buNone/>
              <a:defRPr sz="675"/>
            </a:lvl5pPr>
            <a:lvl6pPr marL="1543056" indent="0">
              <a:buNone/>
              <a:defRPr sz="675"/>
            </a:lvl6pPr>
            <a:lvl7pPr marL="1851667" indent="0">
              <a:buNone/>
              <a:defRPr sz="675"/>
            </a:lvl7pPr>
            <a:lvl8pPr marL="2160279" indent="0">
              <a:buNone/>
              <a:defRPr sz="675"/>
            </a:lvl8pPr>
            <a:lvl9pPr marL="246889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D5BA-8E51-4EB0-A33B-A30EF224428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7508-EFA8-49E9-A80C-56C1B4DBB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2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67758"/>
            <a:ext cx="709803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338793"/>
            <a:ext cx="709803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4661324"/>
            <a:ext cx="185166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2D5BA-8E51-4EB0-A33B-A30EF224428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4661324"/>
            <a:ext cx="277749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4661324"/>
            <a:ext cx="185166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C7508-EFA8-49E9-A80C-56C1B4DBB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6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17223" rtl="0" eaLnBrk="1" latinLnBrk="0" hangingPunct="1">
        <a:lnSpc>
          <a:spcPct val="90000"/>
        </a:lnSpc>
        <a:spcBef>
          <a:spcPct val="0"/>
        </a:spcBef>
        <a:buNone/>
        <a:defRPr sz="29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306" indent="-154306" algn="l" defTabSz="617223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62917" indent="-154306" algn="l" defTabSz="617223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771528" indent="-154306" algn="l" defTabSz="617223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9" indent="-154306" algn="l" defTabSz="617223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388750" indent="-154306" algn="l" defTabSz="617223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697362" indent="-154306" algn="l" defTabSz="617223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2005973" indent="-154306" algn="l" defTabSz="617223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314585" indent="-154306" algn="l" defTabSz="617223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623196" indent="-154306" algn="l" defTabSz="617223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7223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1pPr>
      <a:lvl2pPr marL="308611" algn="l" defTabSz="617223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617223" algn="l" defTabSz="617223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3pPr>
      <a:lvl4pPr marL="925834" algn="l" defTabSz="617223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5" algn="l" defTabSz="617223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6" algn="l" defTabSz="617223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1851667" algn="l" defTabSz="617223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9" algn="l" defTabSz="617223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468890" algn="l" defTabSz="617223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849B2F72-7457-4667-BEA5-752A0844329A}"/>
              </a:ext>
            </a:extLst>
          </p:cNvPr>
          <p:cNvSpPr>
            <a:spLocks/>
          </p:cNvSpPr>
          <p:nvPr/>
        </p:nvSpPr>
        <p:spPr>
          <a:xfrm rot="5400000">
            <a:off x="31807" y="1837978"/>
            <a:ext cx="1463040" cy="1371600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013385C-1689-4768-8D37-F37EE1BADA55}"/>
              </a:ext>
            </a:extLst>
          </p:cNvPr>
          <p:cNvSpPr>
            <a:spLocks/>
          </p:cNvSpPr>
          <p:nvPr/>
        </p:nvSpPr>
        <p:spPr>
          <a:xfrm rot="5400000">
            <a:off x="2011680" y="1837980"/>
            <a:ext cx="1463040" cy="13716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86E547D1-020B-4D18-93EE-53E36B81C8D7}"/>
              </a:ext>
            </a:extLst>
          </p:cNvPr>
          <p:cNvSpPr>
            <a:spLocks/>
          </p:cNvSpPr>
          <p:nvPr/>
        </p:nvSpPr>
        <p:spPr>
          <a:xfrm rot="5400000">
            <a:off x="3383281" y="138546"/>
            <a:ext cx="1463040" cy="13716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E93F6DB0-0FF2-4AF4-8450-1EEF824A330C}"/>
              </a:ext>
            </a:extLst>
          </p:cNvPr>
          <p:cNvSpPr>
            <a:spLocks/>
          </p:cNvSpPr>
          <p:nvPr/>
        </p:nvSpPr>
        <p:spPr>
          <a:xfrm rot="5400000">
            <a:off x="3383281" y="3519054"/>
            <a:ext cx="1463040" cy="13716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0AE3C325-0524-4258-A531-04B025B8791B}"/>
              </a:ext>
            </a:extLst>
          </p:cNvPr>
          <p:cNvSpPr>
            <a:spLocks/>
          </p:cNvSpPr>
          <p:nvPr/>
        </p:nvSpPr>
        <p:spPr>
          <a:xfrm rot="5400000">
            <a:off x="4758509" y="1837981"/>
            <a:ext cx="1463040" cy="13716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70884394-22DA-4F8C-A23A-387E6E05936A}"/>
              </a:ext>
            </a:extLst>
          </p:cNvPr>
          <p:cNvSpPr>
            <a:spLocks/>
          </p:cNvSpPr>
          <p:nvPr/>
        </p:nvSpPr>
        <p:spPr>
          <a:xfrm rot="5400000">
            <a:off x="6734755" y="1837979"/>
            <a:ext cx="1463040" cy="1371600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3DC82-9A4C-4150-8537-CBC7BE93C446}"/>
              </a:ext>
            </a:extLst>
          </p:cNvPr>
          <p:cNvSpPr txBox="1"/>
          <p:nvPr/>
        </p:nvSpPr>
        <p:spPr>
          <a:xfrm>
            <a:off x="78697" y="2231396"/>
            <a:ext cx="135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Problem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Identification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FF44F2-EDEB-4C1D-AAB0-44B6B59CF86D}"/>
              </a:ext>
            </a:extLst>
          </p:cNvPr>
          <p:cNvSpPr txBox="1"/>
          <p:nvPr/>
        </p:nvSpPr>
        <p:spPr>
          <a:xfrm>
            <a:off x="2202025" y="2231396"/>
            <a:ext cx="1082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599E90-B163-4F4B-938B-7D949A820979}"/>
              </a:ext>
            </a:extLst>
          </p:cNvPr>
          <p:cNvSpPr txBox="1"/>
          <p:nvPr/>
        </p:nvSpPr>
        <p:spPr>
          <a:xfrm>
            <a:off x="3563464" y="531962"/>
            <a:ext cx="11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Wrangling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19F796-1C61-4CDD-B63D-33A52196D38B}"/>
              </a:ext>
            </a:extLst>
          </p:cNvPr>
          <p:cNvSpPr txBox="1"/>
          <p:nvPr/>
        </p:nvSpPr>
        <p:spPr>
          <a:xfrm>
            <a:off x="4885541" y="2222216"/>
            <a:ext cx="120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Exploration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00F93F-3AA6-4259-B95A-F47A5195D3B4}"/>
              </a:ext>
            </a:extLst>
          </p:cNvPr>
          <p:cNvSpPr txBox="1"/>
          <p:nvPr/>
        </p:nvSpPr>
        <p:spPr>
          <a:xfrm>
            <a:off x="3510310" y="3912469"/>
            <a:ext cx="120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Modeling &amp;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Inference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1BD59B-2C16-4852-8CC8-BD3D60BFD6C8}"/>
              </a:ext>
            </a:extLst>
          </p:cNvPr>
          <p:cNvSpPr txBox="1"/>
          <p:nvPr/>
        </p:nvSpPr>
        <p:spPr>
          <a:xfrm>
            <a:off x="6741557" y="2231396"/>
            <a:ext cx="1449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Communicate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DB36AC5-883C-4D71-98F7-A12F6B064778}"/>
              </a:ext>
            </a:extLst>
          </p:cNvPr>
          <p:cNvSpPr/>
          <p:nvPr/>
        </p:nvSpPr>
        <p:spPr>
          <a:xfrm>
            <a:off x="1522851" y="2386618"/>
            <a:ext cx="457200" cy="274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082A989-7ED7-41EE-9275-FD56B8FEE501}"/>
              </a:ext>
            </a:extLst>
          </p:cNvPr>
          <p:cNvSpPr/>
          <p:nvPr/>
        </p:nvSpPr>
        <p:spPr>
          <a:xfrm>
            <a:off x="6230093" y="2386620"/>
            <a:ext cx="457200" cy="274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6BD629F-4A56-4A08-BE74-07407C22D1BE}"/>
              </a:ext>
            </a:extLst>
          </p:cNvPr>
          <p:cNvSpPr/>
          <p:nvPr/>
        </p:nvSpPr>
        <p:spPr>
          <a:xfrm rot="18169163">
            <a:off x="3196771" y="1536903"/>
            <a:ext cx="457200" cy="274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582E94E-83F4-4CAE-96D3-9C8B50D3453C}"/>
              </a:ext>
            </a:extLst>
          </p:cNvPr>
          <p:cNvSpPr/>
          <p:nvPr/>
        </p:nvSpPr>
        <p:spPr>
          <a:xfrm rot="3780000">
            <a:off x="4571998" y="1564145"/>
            <a:ext cx="457200" cy="274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A22E3CD-663B-4344-8F89-5935C880F8A0}"/>
              </a:ext>
            </a:extLst>
          </p:cNvPr>
          <p:cNvSpPr/>
          <p:nvPr/>
        </p:nvSpPr>
        <p:spPr>
          <a:xfrm rot="7329464">
            <a:off x="4583797" y="3208516"/>
            <a:ext cx="457200" cy="274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0077A0D-A89D-44F6-995D-F5688CE509C4}"/>
              </a:ext>
            </a:extLst>
          </p:cNvPr>
          <p:cNvSpPr/>
          <p:nvPr/>
        </p:nvSpPr>
        <p:spPr>
          <a:xfrm rot="14236798">
            <a:off x="3220764" y="3163506"/>
            <a:ext cx="457200" cy="274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A8F802A8-62A9-42A1-822B-75C98B8C7357}"/>
              </a:ext>
            </a:extLst>
          </p:cNvPr>
          <p:cNvSpPr/>
          <p:nvPr/>
        </p:nvSpPr>
        <p:spPr>
          <a:xfrm>
            <a:off x="3660205" y="2375231"/>
            <a:ext cx="914400" cy="27432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13B641FE-9FF6-43E5-A12C-4F4FB1C7CC20}"/>
              </a:ext>
            </a:extLst>
          </p:cNvPr>
          <p:cNvSpPr/>
          <p:nvPr/>
        </p:nvSpPr>
        <p:spPr>
          <a:xfrm rot="5400000">
            <a:off x="3658030" y="2386618"/>
            <a:ext cx="914400" cy="27432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88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182</TotalTime>
  <Words>13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Quijano, Alex John</dc:creator>
  <cp:lastModifiedBy>Quijano, Alex John</cp:lastModifiedBy>
  <cp:revision>16</cp:revision>
  <dcterms:created xsi:type="dcterms:W3CDTF">2024-05-23T21:32:55Z</dcterms:created>
  <dcterms:modified xsi:type="dcterms:W3CDTF">2024-06-06T14:38:02Z</dcterms:modified>
</cp:coreProperties>
</file>