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7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9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9C6CD-0E55-409B-9DF7-D4648B1277C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CC223-6DBE-4F25-9536-3041936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7F1A-7484-B4F4-C30F-D73D674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32" y="194334"/>
            <a:ext cx="9297698" cy="6516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FA694-EC28-E0E4-CA17-7D8D6125F785}"/>
              </a:ext>
            </a:extLst>
          </p:cNvPr>
          <p:cNvSpPr/>
          <p:nvPr/>
        </p:nvSpPr>
        <p:spPr>
          <a:xfrm>
            <a:off x="3836636" y="1117884"/>
            <a:ext cx="7002936" cy="2949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73ED70D-0309-EFE5-6483-6C42EF9883FE}"/>
              </a:ext>
            </a:extLst>
          </p:cNvPr>
          <p:cNvSpPr/>
          <p:nvPr/>
        </p:nvSpPr>
        <p:spPr>
          <a:xfrm>
            <a:off x="2981908" y="1412853"/>
            <a:ext cx="314630" cy="5191432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3FD88-13F9-919E-7744-70F6F7EE4220}"/>
              </a:ext>
            </a:extLst>
          </p:cNvPr>
          <p:cNvSpPr txBox="1"/>
          <p:nvPr/>
        </p:nvSpPr>
        <p:spPr>
          <a:xfrm>
            <a:off x="0" y="3531515"/>
            <a:ext cx="3041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Rows</a:t>
            </a:r>
          </a:p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Observations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6AF3F-7D69-3226-FEB4-0FEAD47ADB67}"/>
              </a:ext>
            </a:extLst>
          </p:cNvPr>
          <p:cNvSpPr txBox="1"/>
          <p:nvPr/>
        </p:nvSpPr>
        <p:spPr>
          <a:xfrm>
            <a:off x="349800" y="142757"/>
            <a:ext cx="2997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Columns</a:t>
            </a:r>
          </a:p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7F-4366-41F0-6F85-DE519C45773A}"/>
              </a:ext>
            </a:extLst>
          </p:cNvPr>
          <p:cNvSpPr/>
          <p:nvPr/>
        </p:nvSpPr>
        <p:spPr>
          <a:xfrm>
            <a:off x="3347739" y="1275198"/>
            <a:ext cx="434825" cy="54344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B831B-0339-5743-6BA7-62865E39F196}"/>
              </a:ext>
            </a:extLst>
          </p:cNvPr>
          <p:cNvSpPr txBox="1"/>
          <p:nvPr/>
        </p:nvSpPr>
        <p:spPr>
          <a:xfrm>
            <a:off x="3960140" y="6692055"/>
            <a:ext cx="465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 Indices or Labels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02EA8D4-4BF7-047C-AAF5-6830279680C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3565153" y="6709662"/>
            <a:ext cx="394989" cy="24400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82744F-99E0-4FF6-E7D6-BEEE5893CFDD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3347736" y="619810"/>
            <a:ext cx="3990368" cy="498074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1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7</cp:revision>
  <dcterms:created xsi:type="dcterms:W3CDTF">2025-01-26T02:29:29Z</dcterms:created>
  <dcterms:modified xsi:type="dcterms:W3CDTF">2025-01-26T21:57:02Z</dcterms:modified>
</cp:coreProperties>
</file>