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0058400" cy="6583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26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077416"/>
            <a:ext cx="8549640" cy="2291986"/>
          </a:xfrm>
        </p:spPr>
        <p:txBody>
          <a:bodyPr anchor="b"/>
          <a:lstStyle>
            <a:lvl1pPr algn="ctr"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3457790"/>
            <a:ext cx="7543800" cy="1589455"/>
          </a:xfrm>
        </p:spPr>
        <p:txBody>
          <a:bodyPr/>
          <a:lstStyle>
            <a:lvl1pPr marL="0" indent="0" algn="ctr">
              <a:buNone/>
              <a:defRPr sz="2304"/>
            </a:lvl1pPr>
            <a:lvl2pPr marL="438912" indent="0" algn="ctr">
              <a:buNone/>
              <a:defRPr sz="1920"/>
            </a:lvl2pPr>
            <a:lvl3pPr marL="877824" indent="0" algn="ctr">
              <a:buNone/>
              <a:defRPr sz="1728"/>
            </a:lvl3pPr>
            <a:lvl4pPr marL="1316736" indent="0" algn="ctr">
              <a:buNone/>
              <a:defRPr sz="1536"/>
            </a:lvl4pPr>
            <a:lvl5pPr marL="1755648" indent="0" algn="ctr">
              <a:buNone/>
              <a:defRPr sz="1536"/>
            </a:lvl5pPr>
            <a:lvl6pPr marL="2194560" indent="0" algn="ctr">
              <a:buNone/>
              <a:defRPr sz="1536"/>
            </a:lvl6pPr>
            <a:lvl7pPr marL="2633472" indent="0" algn="ctr">
              <a:buNone/>
              <a:defRPr sz="1536"/>
            </a:lvl7pPr>
            <a:lvl8pPr marL="3072384" indent="0" algn="ctr">
              <a:buNone/>
              <a:defRPr sz="1536"/>
            </a:lvl8pPr>
            <a:lvl9pPr marL="3511296" indent="0" algn="ctr">
              <a:buNone/>
              <a:defRPr sz="153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79A77-74AA-4C50-A94F-BACDDCA393E2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03FA-C990-4EC2-BEA3-53F00CF8E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6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79A77-74AA-4C50-A94F-BACDDCA393E2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03FA-C990-4EC2-BEA3-53F00CF8E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4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350503"/>
            <a:ext cx="2168843" cy="557909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350503"/>
            <a:ext cx="6380798" cy="55790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79A77-74AA-4C50-A94F-BACDDCA393E2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03FA-C990-4EC2-BEA3-53F00CF8E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023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79A77-74AA-4C50-A94F-BACDDCA393E2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03FA-C990-4EC2-BEA3-53F00CF8E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1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641271"/>
            <a:ext cx="8675370" cy="2738496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4405674"/>
            <a:ext cx="8675370" cy="1440110"/>
          </a:xfrm>
        </p:spPr>
        <p:txBody>
          <a:bodyPr/>
          <a:lstStyle>
            <a:lvl1pPr marL="0" indent="0">
              <a:buNone/>
              <a:defRPr sz="2304">
                <a:solidFill>
                  <a:schemeClr val="tx1">
                    <a:tint val="82000"/>
                  </a:schemeClr>
                </a:solidFill>
              </a:defRPr>
            </a:lvl1pPr>
            <a:lvl2pPr marL="438912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2pPr>
            <a:lvl3pPr marL="877824" indent="0">
              <a:buNone/>
              <a:defRPr sz="1728">
                <a:solidFill>
                  <a:schemeClr val="tx1">
                    <a:tint val="82000"/>
                  </a:schemeClr>
                </a:solidFill>
              </a:defRPr>
            </a:lvl3pPr>
            <a:lvl4pPr marL="1316736" indent="0">
              <a:buNone/>
              <a:defRPr sz="1536">
                <a:solidFill>
                  <a:schemeClr val="tx1">
                    <a:tint val="82000"/>
                  </a:schemeClr>
                </a:solidFill>
              </a:defRPr>
            </a:lvl4pPr>
            <a:lvl5pPr marL="1755648" indent="0">
              <a:buNone/>
              <a:defRPr sz="1536">
                <a:solidFill>
                  <a:schemeClr val="tx1">
                    <a:tint val="82000"/>
                  </a:schemeClr>
                </a:solidFill>
              </a:defRPr>
            </a:lvl5pPr>
            <a:lvl6pPr marL="2194560" indent="0">
              <a:buNone/>
              <a:defRPr sz="1536">
                <a:solidFill>
                  <a:schemeClr val="tx1">
                    <a:tint val="82000"/>
                  </a:schemeClr>
                </a:solidFill>
              </a:defRPr>
            </a:lvl6pPr>
            <a:lvl7pPr marL="2633472" indent="0">
              <a:buNone/>
              <a:defRPr sz="1536">
                <a:solidFill>
                  <a:schemeClr val="tx1">
                    <a:tint val="82000"/>
                  </a:schemeClr>
                </a:solidFill>
              </a:defRPr>
            </a:lvl7pPr>
            <a:lvl8pPr marL="3072384" indent="0">
              <a:buNone/>
              <a:defRPr sz="1536">
                <a:solidFill>
                  <a:schemeClr val="tx1">
                    <a:tint val="82000"/>
                  </a:schemeClr>
                </a:solidFill>
              </a:defRPr>
            </a:lvl8pPr>
            <a:lvl9pPr marL="3511296" indent="0">
              <a:buNone/>
              <a:defRPr sz="153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79A77-74AA-4C50-A94F-BACDDCA393E2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03FA-C990-4EC2-BEA3-53F00CF8E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1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1752516"/>
            <a:ext cx="4274820" cy="41770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1752516"/>
            <a:ext cx="4274820" cy="41770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79A77-74AA-4C50-A94F-BACDDCA393E2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03FA-C990-4EC2-BEA3-53F00CF8E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5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50505"/>
            <a:ext cx="8675370" cy="1272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613839"/>
            <a:ext cx="4255174" cy="790917"/>
          </a:xfrm>
        </p:spPr>
        <p:txBody>
          <a:bodyPr anchor="b"/>
          <a:lstStyle>
            <a:lvl1pPr marL="0" indent="0">
              <a:buNone/>
              <a:defRPr sz="2304" b="1"/>
            </a:lvl1pPr>
            <a:lvl2pPr marL="438912" indent="0">
              <a:buNone/>
              <a:defRPr sz="1920" b="1"/>
            </a:lvl2pPr>
            <a:lvl3pPr marL="877824" indent="0">
              <a:buNone/>
              <a:defRPr sz="1728" b="1"/>
            </a:lvl3pPr>
            <a:lvl4pPr marL="1316736" indent="0">
              <a:buNone/>
              <a:defRPr sz="1536" b="1"/>
            </a:lvl4pPr>
            <a:lvl5pPr marL="1755648" indent="0">
              <a:buNone/>
              <a:defRPr sz="1536" b="1"/>
            </a:lvl5pPr>
            <a:lvl6pPr marL="2194560" indent="0">
              <a:buNone/>
              <a:defRPr sz="1536" b="1"/>
            </a:lvl6pPr>
            <a:lvl7pPr marL="2633472" indent="0">
              <a:buNone/>
              <a:defRPr sz="1536" b="1"/>
            </a:lvl7pPr>
            <a:lvl8pPr marL="3072384" indent="0">
              <a:buNone/>
              <a:defRPr sz="1536" b="1"/>
            </a:lvl8pPr>
            <a:lvl9pPr marL="3511296" indent="0">
              <a:buNone/>
              <a:defRPr sz="15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404756"/>
            <a:ext cx="4255174" cy="35370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613839"/>
            <a:ext cx="4276130" cy="790917"/>
          </a:xfrm>
        </p:spPr>
        <p:txBody>
          <a:bodyPr anchor="b"/>
          <a:lstStyle>
            <a:lvl1pPr marL="0" indent="0">
              <a:buNone/>
              <a:defRPr sz="2304" b="1"/>
            </a:lvl1pPr>
            <a:lvl2pPr marL="438912" indent="0">
              <a:buNone/>
              <a:defRPr sz="1920" b="1"/>
            </a:lvl2pPr>
            <a:lvl3pPr marL="877824" indent="0">
              <a:buNone/>
              <a:defRPr sz="1728" b="1"/>
            </a:lvl3pPr>
            <a:lvl4pPr marL="1316736" indent="0">
              <a:buNone/>
              <a:defRPr sz="1536" b="1"/>
            </a:lvl4pPr>
            <a:lvl5pPr marL="1755648" indent="0">
              <a:buNone/>
              <a:defRPr sz="1536" b="1"/>
            </a:lvl5pPr>
            <a:lvl6pPr marL="2194560" indent="0">
              <a:buNone/>
              <a:defRPr sz="1536" b="1"/>
            </a:lvl6pPr>
            <a:lvl7pPr marL="2633472" indent="0">
              <a:buNone/>
              <a:defRPr sz="1536" b="1"/>
            </a:lvl7pPr>
            <a:lvl8pPr marL="3072384" indent="0">
              <a:buNone/>
              <a:defRPr sz="1536" b="1"/>
            </a:lvl8pPr>
            <a:lvl9pPr marL="3511296" indent="0">
              <a:buNone/>
              <a:defRPr sz="15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404756"/>
            <a:ext cx="4276130" cy="35370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79A77-74AA-4C50-A94F-BACDDCA393E2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03FA-C990-4EC2-BEA3-53F00CF8E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61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79A77-74AA-4C50-A94F-BACDDCA393E2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03FA-C990-4EC2-BEA3-53F00CF8E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41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79A77-74AA-4C50-A94F-BACDDCA393E2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03FA-C990-4EC2-BEA3-53F00CF8E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30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38891"/>
            <a:ext cx="3244096" cy="1536118"/>
          </a:xfrm>
        </p:spPr>
        <p:txBody>
          <a:bodyPr anchor="b"/>
          <a:lstStyle>
            <a:lvl1pPr>
              <a:defRPr sz="30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947884"/>
            <a:ext cx="5092065" cy="4678455"/>
          </a:xfrm>
        </p:spPr>
        <p:txBody>
          <a:bodyPr/>
          <a:lstStyle>
            <a:lvl1pPr>
              <a:defRPr sz="3072"/>
            </a:lvl1pPr>
            <a:lvl2pPr>
              <a:defRPr sz="2688"/>
            </a:lvl2pPr>
            <a:lvl3pPr>
              <a:defRPr sz="2304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975009"/>
            <a:ext cx="3244096" cy="3658948"/>
          </a:xfrm>
        </p:spPr>
        <p:txBody>
          <a:bodyPr/>
          <a:lstStyle>
            <a:lvl1pPr marL="0" indent="0">
              <a:buNone/>
              <a:defRPr sz="1536"/>
            </a:lvl1pPr>
            <a:lvl2pPr marL="438912" indent="0">
              <a:buNone/>
              <a:defRPr sz="1344"/>
            </a:lvl2pPr>
            <a:lvl3pPr marL="877824" indent="0">
              <a:buNone/>
              <a:defRPr sz="1152"/>
            </a:lvl3pPr>
            <a:lvl4pPr marL="1316736" indent="0">
              <a:buNone/>
              <a:defRPr sz="960"/>
            </a:lvl4pPr>
            <a:lvl5pPr marL="1755648" indent="0">
              <a:buNone/>
              <a:defRPr sz="960"/>
            </a:lvl5pPr>
            <a:lvl6pPr marL="2194560" indent="0">
              <a:buNone/>
              <a:defRPr sz="960"/>
            </a:lvl6pPr>
            <a:lvl7pPr marL="2633472" indent="0">
              <a:buNone/>
              <a:defRPr sz="960"/>
            </a:lvl7pPr>
            <a:lvl8pPr marL="3072384" indent="0">
              <a:buNone/>
              <a:defRPr sz="960"/>
            </a:lvl8pPr>
            <a:lvl9pPr marL="3511296" indent="0">
              <a:buNone/>
              <a:defRPr sz="9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79A77-74AA-4C50-A94F-BACDDCA393E2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03FA-C990-4EC2-BEA3-53F00CF8E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38891"/>
            <a:ext cx="3244096" cy="1536118"/>
          </a:xfrm>
        </p:spPr>
        <p:txBody>
          <a:bodyPr anchor="b"/>
          <a:lstStyle>
            <a:lvl1pPr>
              <a:defRPr sz="30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947884"/>
            <a:ext cx="5092065" cy="4678455"/>
          </a:xfrm>
        </p:spPr>
        <p:txBody>
          <a:bodyPr anchor="t"/>
          <a:lstStyle>
            <a:lvl1pPr marL="0" indent="0">
              <a:buNone/>
              <a:defRPr sz="3072"/>
            </a:lvl1pPr>
            <a:lvl2pPr marL="438912" indent="0">
              <a:buNone/>
              <a:defRPr sz="2688"/>
            </a:lvl2pPr>
            <a:lvl3pPr marL="877824" indent="0">
              <a:buNone/>
              <a:defRPr sz="2304"/>
            </a:lvl3pPr>
            <a:lvl4pPr marL="1316736" indent="0">
              <a:buNone/>
              <a:defRPr sz="1920"/>
            </a:lvl4pPr>
            <a:lvl5pPr marL="1755648" indent="0">
              <a:buNone/>
              <a:defRPr sz="1920"/>
            </a:lvl5pPr>
            <a:lvl6pPr marL="2194560" indent="0">
              <a:buNone/>
              <a:defRPr sz="1920"/>
            </a:lvl6pPr>
            <a:lvl7pPr marL="2633472" indent="0">
              <a:buNone/>
              <a:defRPr sz="1920"/>
            </a:lvl7pPr>
            <a:lvl8pPr marL="3072384" indent="0">
              <a:buNone/>
              <a:defRPr sz="1920"/>
            </a:lvl8pPr>
            <a:lvl9pPr marL="3511296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975009"/>
            <a:ext cx="3244096" cy="3658948"/>
          </a:xfrm>
        </p:spPr>
        <p:txBody>
          <a:bodyPr/>
          <a:lstStyle>
            <a:lvl1pPr marL="0" indent="0">
              <a:buNone/>
              <a:defRPr sz="1536"/>
            </a:lvl1pPr>
            <a:lvl2pPr marL="438912" indent="0">
              <a:buNone/>
              <a:defRPr sz="1344"/>
            </a:lvl2pPr>
            <a:lvl3pPr marL="877824" indent="0">
              <a:buNone/>
              <a:defRPr sz="1152"/>
            </a:lvl3pPr>
            <a:lvl4pPr marL="1316736" indent="0">
              <a:buNone/>
              <a:defRPr sz="960"/>
            </a:lvl4pPr>
            <a:lvl5pPr marL="1755648" indent="0">
              <a:buNone/>
              <a:defRPr sz="960"/>
            </a:lvl5pPr>
            <a:lvl6pPr marL="2194560" indent="0">
              <a:buNone/>
              <a:defRPr sz="960"/>
            </a:lvl6pPr>
            <a:lvl7pPr marL="2633472" indent="0">
              <a:buNone/>
              <a:defRPr sz="960"/>
            </a:lvl7pPr>
            <a:lvl8pPr marL="3072384" indent="0">
              <a:buNone/>
              <a:defRPr sz="960"/>
            </a:lvl8pPr>
            <a:lvl9pPr marL="3511296" indent="0">
              <a:buNone/>
              <a:defRPr sz="9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79A77-74AA-4C50-A94F-BACDDCA393E2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203FA-C990-4EC2-BEA3-53F00CF8E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91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350505"/>
            <a:ext cx="8675370" cy="1272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1752516"/>
            <a:ext cx="8675370" cy="4177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6101804"/>
            <a:ext cx="2263140" cy="350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5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579A77-74AA-4C50-A94F-BACDDCA393E2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6101804"/>
            <a:ext cx="3394710" cy="350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5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6101804"/>
            <a:ext cx="2263140" cy="350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3203FA-C990-4EC2-BEA3-53F00CF8E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3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77824" rtl="0" eaLnBrk="1" latinLnBrk="0" hangingPunct="1">
        <a:lnSpc>
          <a:spcPct val="90000"/>
        </a:lnSpc>
        <a:spcBef>
          <a:spcPct val="0"/>
        </a:spcBef>
        <a:buNone/>
        <a:defRPr sz="42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9456" indent="-219456" algn="l" defTabSz="877824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2688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536192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4pPr>
      <a:lvl5pPr marL="1975104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5pPr>
      <a:lvl6pPr marL="2414016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6pPr>
      <a:lvl7pPr marL="2852928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7pPr>
      <a:lvl8pPr marL="3291840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8pPr>
      <a:lvl9pPr marL="3730752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2pPr>
      <a:lvl3pPr marL="877824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3pPr>
      <a:lvl4pPr marL="1316736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4pPr>
      <a:lvl5pPr marL="1755648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5pPr>
      <a:lvl6pPr marL="2194560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6pPr>
      <a:lvl7pPr marL="2633472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7pPr>
      <a:lvl8pPr marL="3072384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8pPr>
      <a:lvl9pPr marL="3511296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31023FB-8E2D-81F5-4AFD-97DB75391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6" y="38439"/>
            <a:ext cx="7259063" cy="650648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141111B-F603-2E97-3D14-4C67EA69CD4F}"/>
              </a:ext>
            </a:extLst>
          </p:cNvPr>
          <p:cNvSpPr/>
          <p:nvPr/>
        </p:nvSpPr>
        <p:spPr>
          <a:xfrm>
            <a:off x="481205" y="1212414"/>
            <a:ext cx="5722374" cy="431309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BCB6FA-2AB4-20B7-A28D-7F26F273C23F}"/>
              </a:ext>
            </a:extLst>
          </p:cNvPr>
          <p:cNvSpPr txBox="1"/>
          <p:nvPr/>
        </p:nvSpPr>
        <p:spPr>
          <a:xfrm>
            <a:off x="7301485" y="1012569"/>
            <a:ext cx="2658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Shown Columns</a:t>
            </a:r>
          </a:p>
          <a:p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Variables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CB79C3-49D7-B50B-73E6-AF66A2DD0024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>
            <a:off x="6203579" y="1428068"/>
            <a:ext cx="1097906" cy="1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ight Brace 17">
            <a:extLst>
              <a:ext uri="{FF2B5EF4-FFF2-40B4-BE49-F238E27FC236}">
                <a16:creationId xmlns:a16="http://schemas.microsoft.com/office/drawing/2014/main" id="{6C3DCC4A-94E4-455F-8C88-43B5DA914E6A}"/>
              </a:ext>
            </a:extLst>
          </p:cNvPr>
          <p:cNvSpPr/>
          <p:nvPr/>
        </p:nvSpPr>
        <p:spPr>
          <a:xfrm>
            <a:off x="6185564" y="1724998"/>
            <a:ext cx="375921" cy="2174230"/>
          </a:xfrm>
          <a:prstGeom prst="rightBrace">
            <a:avLst>
              <a:gd name="adj1" fmla="val 8333"/>
              <a:gd name="adj2" fmla="val 49650"/>
            </a:avLst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CFC761-D938-748C-E9AD-9D8448B09691}"/>
              </a:ext>
            </a:extLst>
          </p:cNvPr>
          <p:cNvSpPr txBox="1"/>
          <p:nvPr/>
        </p:nvSpPr>
        <p:spPr>
          <a:xfrm>
            <a:off x="7301486" y="2389004"/>
            <a:ext cx="2564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Shown Rows</a:t>
            </a:r>
          </a:p>
          <a:p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Observations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6A574F-81FF-ADB7-19B6-FDA5730B97DB}"/>
              </a:ext>
            </a:extLst>
          </p:cNvPr>
          <p:cNvSpPr/>
          <p:nvPr/>
        </p:nvSpPr>
        <p:spPr>
          <a:xfrm>
            <a:off x="161950" y="979513"/>
            <a:ext cx="2331719" cy="23289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0550E2-4C9E-8FFE-9C40-C5F53AEE2A27}"/>
              </a:ext>
            </a:extLst>
          </p:cNvPr>
          <p:cNvSpPr txBox="1"/>
          <p:nvPr/>
        </p:nvSpPr>
        <p:spPr>
          <a:xfrm>
            <a:off x="3491765" y="659312"/>
            <a:ext cx="3600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No. of Rows x Columns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5BBFBA1-E639-0FA1-C3F7-D572B994F5A9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 flipV="1">
            <a:off x="2493668" y="890144"/>
            <a:ext cx="998096" cy="205818"/>
          </a:xfrm>
          <a:prstGeom prst="bentConnector3">
            <a:avLst>
              <a:gd name="adj1" fmla="val 50000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D4E87E9-B62D-2EB9-FEAE-54F72D1833B4}"/>
              </a:ext>
            </a:extLst>
          </p:cNvPr>
          <p:cNvSpPr/>
          <p:nvPr/>
        </p:nvSpPr>
        <p:spPr>
          <a:xfrm>
            <a:off x="161945" y="3899228"/>
            <a:ext cx="3966210" cy="52071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D01DC7C-FCA8-64A9-9A9E-01E3466AC7D1}"/>
              </a:ext>
            </a:extLst>
          </p:cNvPr>
          <p:cNvSpPr txBox="1"/>
          <p:nvPr/>
        </p:nvSpPr>
        <p:spPr>
          <a:xfrm>
            <a:off x="2859305" y="4891479"/>
            <a:ext cx="4233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information about the no. of rows and columns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D42AD10-61F4-6F9F-B552-1872C2469A46}"/>
              </a:ext>
            </a:extLst>
          </p:cNvPr>
          <p:cNvCxnSpPr>
            <a:cxnSpLocks/>
            <a:stCxn id="19" idx="1"/>
            <a:endCxn id="18" idx="1"/>
          </p:cNvCxnSpPr>
          <p:nvPr/>
        </p:nvCxnSpPr>
        <p:spPr>
          <a:xfrm flipH="1">
            <a:off x="6561485" y="2804503"/>
            <a:ext cx="740001" cy="1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B073BD0E-E286-EADE-F894-ABE0C7B933BF}"/>
              </a:ext>
            </a:extLst>
          </p:cNvPr>
          <p:cNvCxnSpPr>
            <a:cxnSpLocks/>
            <a:stCxn id="33" idx="3"/>
            <a:endCxn id="34" idx="0"/>
          </p:cNvCxnSpPr>
          <p:nvPr/>
        </p:nvCxnSpPr>
        <p:spPr>
          <a:xfrm>
            <a:off x="4128156" y="4159584"/>
            <a:ext cx="847669" cy="731895"/>
          </a:xfrm>
          <a:prstGeom prst="bentConnector2">
            <a:avLst/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379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24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Quijano, Alex John</dc:creator>
  <cp:lastModifiedBy>Quijano, Alex John</cp:lastModifiedBy>
  <cp:revision>7</cp:revision>
  <dcterms:created xsi:type="dcterms:W3CDTF">2025-01-26T06:29:42Z</dcterms:created>
  <dcterms:modified xsi:type="dcterms:W3CDTF">2025-01-26T21:58:28Z</dcterms:modified>
</cp:coreProperties>
</file>