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2715"/>
            <a:ext cx="77724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21766"/>
            <a:ext cx="6858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16442"/>
            <a:ext cx="1971675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16442"/>
            <a:ext cx="5800725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81774"/>
            <a:ext cx="78867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77536"/>
            <a:ext cx="78867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82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82208"/>
            <a:ext cx="38862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82208"/>
            <a:ext cx="38862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6443"/>
            <a:ext cx="78867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7008"/>
            <a:ext cx="386834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71065"/>
            <a:ext cx="3868340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57008"/>
            <a:ext cx="3887391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171065"/>
            <a:ext cx="388739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0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55770"/>
            <a:ext cx="462915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55770"/>
            <a:ext cx="462915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6443"/>
            <a:ext cx="78867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82208"/>
            <a:ext cx="78867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508838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1A3A2-61AA-4E35-AFF1-58F9925AFD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508838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508838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7A61E-C149-4845-A93A-1A6F2D12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396A75-E18E-44AF-08CD-3F362BF6D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678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4CE561-BC00-62FA-BF4B-E3C489218193}"/>
              </a:ext>
            </a:extLst>
          </p:cNvPr>
          <p:cNvSpPr/>
          <p:nvPr/>
        </p:nvSpPr>
        <p:spPr>
          <a:xfrm>
            <a:off x="40640" y="1507866"/>
            <a:ext cx="1076960" cy="2051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A74FD-D16E-E2C5-E495-3DE3B0EB7A1D}"/>
              </a:ext>
            </a:extLst>
          </p:cNvPr>
          <p:cNvSpPr txBox="1"/>
          <p:nvPr/>
        </p:nvSpPr>
        <p:spPr>
          <a:xfrm>
            <a:off x="195580" y="3220901"/>
            <a:ext cx="424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are defined using the “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syntax and stored in a temporary memory.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F513B35-BBC2-4279-A97D-223DF2101FEE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rot="16200000" flipV="1">
            <a:off x="913089" y="1814964"/>
            <a:ext cx="1610449" cy="1201420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8DD04-0069-519F-68A2-634401988781}"/>
              </a:ext>
            </a:extLst>
          </p:cNvPr>
          <p:cNvSpPr/>
          <p:nvPr/>
        </p:nvSpPr>
        <p:spPr>
          <a:xfrm>
            <a:off x="4780280" y="2280921"/>
            <a:ext cx="1549400" cy="2051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37906A1-49A3-95DE-0A29-146E87BE5C7B}"/>
              </a:ext>
            </a:extLst>
          </p:cNvPr>
          <p:cNvCxnSpPr>
            <a:cxnSpLocks/>
            <a:stCxn id="9" idx="0"/>
            <a:endCxn id="14" idx="1"/>
          </p:cNvCxnSpPr>
          <p:nvPr/>
        </p:nvCxnSpPr>
        <p:spPr>
          <a:xfrm rot="5400000" flipH="1" flipV="1">
            <a:off x="3130953" y="1571571"/>
            <a:ext cx="837394" cy="2461260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69F4D8-3346-698E-7058-2CEAB617DA08}"/>
              </a:ext>
            </a:extLst>
          </p:cNvPr>
          <p:cNvSpPr txBox="1"/>
          <p:nvPr/>
        </p:nvSpPr>
        <p:spPr>
          <a:xfrm>
            <a:off x="4780282" y="2828838"/>
            <a:ext cx="4328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“Environment” window shows all user-defined variables and functions.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84B2ED-B29B-D376-A0BB-3DDC40735E9E}"/>
              </a:ext>
            </a:extLst>
          </p:cNvPr>
          <p:cNvSpPr txBox="1"/>
          <p:nvPr/>
        </p:nvSpPr>
        <p:spPr>
          <a:xfrm>
            <a:off x="652780" y="5370454"/>
            <a:ext cx="783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“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the variable is defined as a single number.</a:t>
            </a:r>
          </a:p>
        </p:txBody>
      </p:sp>
    </p:spTree>
    <p:extLst>
      <p:ext uri="{BB962C8B-B14F-4D97-AF65-F5344CB8AC3E}">
        <p14:creationId xmlns:p14="http://schemas.microsoft.com/office/powerpoint/2010/main" val="215302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5</cp:revision>
  <dcterms:created xsi:type="dcterms:W3CDTF">2025-01-26T00:56:38Z</dcterms:created>
  <dcterms:modified xsi:type="dcterms:W3CDTF">2025-01-26T01:26:15Z</dcterms:modified>
</cp:coreProperties>
</file>