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EDC6-22C1-48E9-BC7A-4FB52DC71EC0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337E-D8AE-4035-A479-D76985DB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1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EDC6-22C1-48E9-BC7A-4FB52DC71EC0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337E-D8AE-4035-A479-D76985DB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0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EDC6-22C1-48E9-BC7A-4FB52DC71EC0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337E-D8AE-4035-A479-D76985DB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3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EDC6-22C1-48E9-BC7A-4FB52DC71EC0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337E-D8AE-4035-A479-D76985DB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7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EDC6-22C1-48E9-BC7A-4FB52DC71EC0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337E-D8AE-4035-A479-D76985DB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2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EDC6-22C1-48E9-BC7A-4FB52DC71EC0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337E-D8AE-4035-A479-D76985DB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5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EDC6-22C1-48E9-BC7A-4FB52DC71EC0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337E-D8AE-4035-A479-D76985DB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0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EDC6-22C1-48E9-BC7A-4FB52DC71EC0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337E-D8AE-4035-A479-D76985DB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6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EDC6-22C1-48E9-BC7A-4FB52DC71EC0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337E-D8AE-4035-A479-D76985DB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4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EDC6-22C1-48E9-BC7A-4FB52DC71EC0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337E-D8AE-4035-A479-D76985DB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7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EDC6-22C1-48E9-BC7A-4FB52DC71EC0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337E-D8AE-4035-A479-D76985DB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0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7AEDC6-22C1-48E9-BC7A-4FB52DC71EC0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A8337E-D8AE-4035-A479-D76985DB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6D0FB36-B313-6F9D-3011-56BBD8796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16"/>
            <a:ext cx="9144000" cy="599879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85CB92C-C429-D4BF-FA47-D8CB8487F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733" y="4129548"/>
            <a:ext cx="3789954" cy="27284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8B6758-F784-282F-D473-1158B9776178}"/>
              </a:ext>
            </a:extLst>
          </p:cNvPr>
          <p:cNvSpPr/>
          <p:nvPr/>
        </p:nvSpPr>
        <p:spPr>
          <a:xfrm>
            <a:off x="3755923" y="412955"/>
            <a:ext cx="2369574" cy="54077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FD38FE-F701-823B-B4D9-F19DDEF66AE7}"/>
              </a:ext>
            </a:extLst>
          </p:cNvPr>
          <p:cNvSpPr/>
          <p:nvPr/>
        </p:nvSpPr>
        <p:spPr>
          <a:xfrm>
            <a:off x="3045733" y="4124631"/>
            <a:ext cx="3789954" cy="273336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5283C7-AF9C-B55F-8C54-0CD797F68320}"/>
              </a:ext>
            </a:extLst>
          </p:cNvPr>
          <p:cNvSpPr/>
          <p:nvPr/>
        </p:nvSpPr>
        <p:spPr>
          <a:xfrm>
            <a:off x="0" y="963560"/>
            <a:ext cx="2281084" cy="6784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D60F4B-39C7-DFF2-AD37-CB11D7B9328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4940710" y="953728"/>
            <a:ext cx="0" cy="317090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F3E8F51-EED1-3F3D-A3E7-D9343E4BDE96}"/>
              </a:ext>
            </a:extLst>
          </p:cNvPr>
          <p:cNvCxnSpPr>
            <a:stCxn id="13" idx="1"/>
            <a:endCxn id="14" idx="2"/>
          </p:cNvCxnSpPr>
          <p:nvPr/>
        </p:nvCxnSpPr>
        <p:spPr>
          <a:xfrm rot="10800000">
            <a:off x="1140543" y="1641988"/>
            <a:ext cx="1905191" cy="3849328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642371-CE5B-B748-06EF-B177D796BCCD}"/>
              </a:ext>
            </a:extLst>
          </p:cNvPr>
          <p:cNvSpPr txBox="1"/>
          <p:nvPr/>
        </p:nvSpPr>
        <p:spPr>
          <a:xfrm>
            <a:off x="6835687" y="4056789"/>
            <a:ext cx="23990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Clicking “Tools” and “Install Packages…” will open the install packages window.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054058-FE46-CB9F-F78B-77C7DD47BC32}"/>
              </a:ext>
            </a:extLst>
          </p:cNvPr>
          <p:cNvSpPr txBox="1"/>
          <p:nvPr/>
        </p:nvSpPr>
        <p:spPr>
          <a:xfrm>
            <a:off x="1140542" y="2026886"/>
            <a:ext cx="23990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Installing packages using the “Tools” menu will send and run an R command 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380404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35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Quijano, Alex John</dc:creator>
  <cp:lastModifiedBy>Quijano, Alex John</cp:lastModifiedBy>
  <cp:revision>5</cp:revision>
  <dcterms:created xsi:type="dcterms:W3CDTF">2025-01-25T20:58:52Z</dcterms:created>
  <dcterms:modified xsi:type="dcterms:W3CDTF">2025-01-25T23:31:37Z</dcterms:modified>
</cp:coreProperties>
</file>