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59E9A-065A-4C8E-87F2-394E725716A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8D0431-457A-ABBD-D0D9-A54E3EA1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5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315C76-D858-A090-BC4C-EE71A63F838C}"/>
              </a:ext>
            </a:extLst>
          </p:cNvPr>
          <p:cNvSpPr/>
          <p:nvPr/>
        </p:nvSpPr>
        <p:spPr>
          <a:xfrm>
            <a:off x="275303" y="0"/>
            <a:ext cx="1809136" cy="3736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CE7A-F19C-1374-3B7B-4A5C662DB951}"/>
              </a:ext>
            </a:extLst>
          </p:cNvPr>
          <p:cNvSpPr txBox="1"/>
          <p:nvPr/>
        </p:nvSpPr>
        <p:spPr>
          <a:xfrm>
            <a:off x="297097" y="5512895"/>
            <a:ext cx="176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959BF5-D2E0-0D1A-7485-F1A12909B6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79871" y="373626"/>
            <a:ext cx="0" cy="5139269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D29BF-F9A8-E1D3-3077-805972E4A276}"/>
              </a:ext>
            </a:extLst>
          </p:cNvPr>
          <p:cNvSpPr/>
          <p:nvPr/>
        </p:nvSpPr>
        <p:spPr>
          <a:xfrm>
            <a:off x="1941870" y="1298945"/>
            <a:ext cx="7034982" cy="8739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761BB-8BA8-915E-EAC5-C7B99D405721}"/>
              </a:ext>
            </a:extLst>
          </p:cNvPr>
          <p:cNvSpPr txBox="1"/>
          <p:nvPr/>
        </p:nvSpPr>
        <p:spPr>
          <a:xfrm>
            <a:off x="3673869" y="2848180"/>
            <a:ext cx="357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An RStudio “Project” labelled as an Assignment.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E8C0B-5DE8-F9B3-9D12-E80A945E322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59361" y="2172928"/>
            <a:ext cx="0" cy="675252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BF1ECA-EFCE-DE3D-69B2-05367292603D}"/>
              </a:ext>
            </a:extLst>
          </p:cNvPr>
          <p:cNvSpPr txBox="1"/>
          <p:nvPr/>
        </p:nvSpPr>
        <p:spPr>
          <a:xfrm>
            <a:off x="2967213" y="5374395"/>
            <a:ext cx="558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All R related assignments will show up as an RStudio Assignment in this course’s workspace.</a:t>
            </a:r>
          </a:p>
        </p:txBody>
      </p:sp>
    </p:spTree>
    <p:extLst>
      <p:ext uri="{BB962C8B-B14F-4D97-AF65-F5344CB8AC3E}">
        <p14:creationId xmlns:p14="http://schemas.microsoft.com/office/powerpoint/2010/main" val="35219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3</cp:revision>
  <dcterms:created xsi:type="dcterms:W3CDTF">2025-01-17T16:11:09Z</dcterms:created>
  <dcterms:modified xsi:type="dcterms:W3CDTF">2025-01-20T19:31:37Z</dcterms:modified>
</cp:coreProperties>
</file>