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4CBB0A-EEE5-B446-C86F-5662377C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0" y="855406"/>
            <a:ext cx="4896465" cy="43275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137651" y="5889523"/>
            <a:ext cx="462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You can input R commands like a calculator on the console.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48232" y="5183004"/>
            <a:ext cx="1" cy="706519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5100483" y="5889522"/>
            <a:ext cx="393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You can create documents in the file system.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069393" y="5183004"/>
            <a:ext cx="4917" cy="70651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3</cp:revision>
  <dcterms:created xsi:type="dcterms:W3CDTF">2025-01-17T16:03:32Z</dcterms:created>
  <dcterms:modified xsi:type="dcterms:W3CDTF">2025-01-20T19:32:15Z</dcterms:modified>
</cp:coreProperties>
</file>