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4CBB0A-EEE5-B446-C86F-5662377C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639823" y="1028855"/>
            <a:ext cx="1473693" cy="19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6990" y="5704855"/>
            <a:ext cx="2739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Go to current working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76670" y="1224164"/>
            <a:ext cx="0" cy="4480691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5100483" y="5889522"/>
            <a:ext cx="39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Current working directory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069393" y="5183004"/>
            <a:ext cx="4917" cy="70651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F0517-5844-49B8-8093-4D5CEF1E9A45}"/>
              </a:ext>
            </a:extLst>
          </p:cNvPr>
          <p:cNvSpPr/>
          <p:nvPr/>
        </p:nvSpPr>
        <p:spPr>
          <a:xfrm>
            <a:off x="8371643" y="2396193"/>
            <a:ext cx="528482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E23-B265-495C-9E6F-579AAF693A44}"/>
              </a:ext>
            </a:extLst>
          </p:cNvPr>
          <p:cNvSpPr txBox="1"/>
          <p:nvPr/>
        </p:nvSpPr>
        <p:spPr>
          <a:xfrm>
            <a:off x="5390164" y="3890342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You can set any working directory here.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C43E6F-9817-4AE5-8052-89BD7E2AFA3A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7069393" y="2516430"/>
            <a:ext cx="1302251" cy="1373911"/>
          </a:xfrm>
          <a:prstGeom prst="bent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5</cp:revision>
  <dcterms:created xsi:type="dcterms:W3CDTF">2025-01-17T16:03:32Z</dcterms:created>
  <dcterms:modified xsi:type="dcterms:W3CDTF">2025-01-20T20:29:10Z</dcterms:modified>
</cp:coreProperties>
</file>