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3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6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9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0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0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AE896-FE0A-44A7-8C3D-0612BC5F150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4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4CBB0A-EEE5-B446-C86F-5662377C7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30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9E3F99-A6CB-3A3F-C2A8-4986112F4E38}"/>
              </a:ext>
            </a:extLst>
          </p:cNvPr>
          <p:cNvSpPr/>
          <p:nvPr/>
        </p:nvSpPr>
        <p:spPr>
          <a:xfrm>
            <a:off x="639823" y="1028856"/>
            <a:ext cx="1863680" cy="17850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117B4-7FB7-8E12-B773-6AB373353862}"/>
              </a:ext>
            </a:extLst>
          </p:cNvPr>
          <p:cNvSpPr txBox="1"/>
          <p:nvPr/>
        </p:nvSpPr>
        <p:spPr>
          <a:xfrm>
            <a:off x="165000" y="5704855"/>
            <a:ext cx="2801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current working directory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D9B489-3D3D-7241-D69E-7ACE5406495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565787" y="1207364"/>
            <a:ext cx="5876" cy="4497491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50FC2-9D0E-9AAE-E090-7380816C6C06}"/>
              </a:ext>
            </a:extLst>
          </p:cNvPr>
          <p:cNvSpPr/>
          <p:nvPr/>
        </p:nvSpPr>
        <p:spPr>
          <a:xfrm>
            <a:off x="5004619" y="2222089"/>
            <a:ext cx="4139381" cy="29609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A9394-8DD9-2435-A5D3-2C5072680789}"/>
              </a:ext>
            </a:extLst>
          </p:cNvPr>
          <p:cNvSpPr txBox="1"/>
          <p:nvPr/>
        </p:nvSpPr>
        <p:spPr>
          <a:xfrm>
            <a:off x="5100483" y="5889522"/>
            <a:ext cx="393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working directory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774D6-DEED-C464-D483-988074E0328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7069393" y="5183004"/>
            <a:ext cx="4917" cy="706518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EAF0517-5844-49B8-8093-4D5CEF1E9A45}"/>
              </a:ext>
            </a:extLst>
          </p:cNvPr>
          <p:cNvSpPr/>
          <p:nvPr/>
        </p:nvSpPr>
        <p:spPr>
          <a:xfrm>
            <a:off x="8371643" y="2396193"/>
            <a:ext cx="528482" cy="24047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990E23-B265-495C-9E6F-579AAF693A44}"/>
              </a:ext>
            </a:extLst>
          </p:cNvPr>
          <p:cNvSpPr txBox="1"/>
          <p:nvPr/>
        </p:nvSpPr>
        <p:spPr>
          <a:xfrm>
            <a:off x="5245323" y="3890341"/>
            <a:ext cx="364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set any working directory here.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5C43E6F-9817-4AE5-8052-89BD7E2AFA3A}"/>
              </a:ext>
            </a:extLst>
          </p:cNvPr>
          <p:cNvCxnSpPr>
            <a:cxnSpLocks/>
            <a:stCxn id="31" idx="1"/>
            <a:endCxn id="32" idx="0"/>
          </p:cNvCxnSpPr>
          <p:nvPr/>
        </p:nvCxnSpPr>
        <p:spPr>
          <a:xfrm rot="10800000" flipV="1">
            <a:off x="7069393" y="2516431"/>
            <a:ext cx="1302251" cy="1373910"/>
          </a:xfrm>
          <a:prstGeom prst="bentConnector2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74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Quijano, Alex John</dc:creator>
  <cp:lastModifiedBy>Quijano, Alex John</cp:lastModifiedBy>
  <cp:revision>6</cp:revision>
  <dcterms:created xsi:type="dcterms:W3CDTF">2025-01-17T16:03:32Z</dcterms:created>
  <dcterms:modified xsi:type="dcterms:W3CDTF">2025-01-21T22:09:42Z</dcterms:modified>
</cp:coreProperties>
</file>