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3247-471D-4B4F-9F95-A9D292A6D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33569-DDE7-4CFD-8A69-B9801D679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E80A3-9454-4A9C-A3E2-D6D272A6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C83F-3976-4F6A-85B7-8DA02C9D579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0A07F-3C1B-4A31-8476-D220FE49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5634D-A204-4C5C-85D2-BC2AB4DD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99CA-3057-4E18-A363-FDFDCF6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4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4DB8-1953-479F-8DD4-D2B5B76A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DE66A-478D-4EF4-8087-4DE7BDC1E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6BF10-8D1C-4BF9-9BBF-101020B3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C83F-3976-4F6A-85B7-8DA02C9D579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D2CE4-2689-4451-B51E-99CF9CB4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76F42-15A5-4FD5-A8AA-F24A9B53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99CA-3057-4E18-A363-FDFDCF6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2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A4CBE1-33D4-4A76-92DF-39DABF6AF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8D15E-E212-4DF5-B35C-F06CFA6C0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DD68A-E5A4-4A5D-B290-DC250E8B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C83F-3976-4F6A-85B7-8DA02C9D579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0E1C0-5191-47CA-89FB-8AAFD5A6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4DFD0-34CA-43C3-84E7-B0DB8F0B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99CA-3057-4E18-A363-FDFDCF6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25BD-70F9-4FA8-9BD6-D07B728D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B644-41E2-4365-8E08-9C683DF7A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49C3-12ED-4E60-A310-6AAE2F7C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C83F-3976-4F6A-85B7-8DA02C9D579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E993D-0F13-494B-A09A-A8DC9CA2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A9F74-2F6C-4F31-88AF-EF7A4D00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99CA-3057-4E18-A363-FDFDCF6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A843-2629-4216-A379-F6C9C75C2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0ED13-69F2-4AEC-BEC9-A2B95945E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7666-25C3-468E-A7CF-DB56798F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C83F-3976-4F6A-85B7-8DA02C9D579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FEF65-A409-49FD-B4C9-316B8022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0AC17-D96A-4269-B65F-FE0678DD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99CA-3057-4E18-A363-FDFDCF6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8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B297-1865-484F-A42D-4769B0CD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D1438-2A5D-4656-B4DC-A61595086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D9FD1-4790-4E9B-998B-27286C385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18D5F-D146-4FBC-A87C-49B3F285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C83F-3976-4F6A-85B7-8DA02C9D579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9E6B2-3F2C-488F-B9CE-059FAFE8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3E809-20DB-4A8C-9563-E844B35E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99CA-3057-4E18-A363-FDFDCF6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1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BFC1-FE6D-4188-8D49-0E085CDA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88BFB-BAC5-457F-AF5F-DE5118AB7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92925-F123-43BE-8DC3-4F8F44865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FCE1A-FFBE-4EEF-BA33-6EB7F04B8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5EF6A-9EDD-47B5-9A26-845B56576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1A2C5-33F9-420B-B9D7-DAD8A5FF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C83F-3976-4F6A-85B7-8DA02C9D579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C9B52-C8E7-4959-9AFE-5CB635AF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E0A7F-6ABD-47A9-8591-2763EBEE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99CA-3057-4E18-A363-FDFDCF6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853D-9592-46C9-A406-5F44242A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B383F-AE9D-499F-BCDF-3857BD3A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C83F-3976-4F6A-85B7-8DA02C9D579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DC204-A622-440E-835D-CCC2BED0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98CEE-0EA6-4F88-86A6-40334521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99CA-3057-4E18-A363-FDFDCF6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23767-2348-4415-9791-6C8154A4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C83F-3976-4F6A-85B7-8DA02C9D579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0BBEA-1A02-42BA-93EB-D694D464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B6BB9-783F-40BC-AC18-D0ED8932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99CA-3057-4E18-A363-FDFDCF6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6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0A6B-339B-4A1C-9668-28244270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B362A-859B-479E-80CF-68823F908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710E-AD7E-44A4-AAD9-C6DD6FE8A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73589-E722-4EFC-8E5B-E5B02A33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C83F-3976-4F6A-85B7-8DA02C9D579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56E76-0CB0-44BD-A38E-992C62EE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3508-06B5-440D-870C-AA1C8E1E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99CA-3057-4E18-A363-FDFDCF6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9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146D-4B4A-478F-9832-BDB73ADC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795ED-ED6D-4903-BD25-465B1DB17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678EC-192E-4989-880B-D88AEA50A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1BFDC-F23F-4FB9-BE54-43D19821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C83F-3976-4F6A-85B7-8DA02C9D579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C6DA2-DBCD-443D-9BF4-7F39EA29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17225-B74F-4788-82A4-09326A14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99CA-3057-4E18-A363-FDFDCF6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7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FDB8D-0AF4-4832-AAC4-CB9E3210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F7D09-0DA1-43AB-A5C9-742FEC05C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86BB0-C571-4FDC-BFE9-FEAA126E7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9C83F-3976-4F6A-85B7-8DA02C9D579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4B4F-5E96-4B6C-93F1-4F656A44D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C5A8C-1EB2-4AD9-8AF4-5E4FD10AE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C99CA-3057-4E18-A363-FDFDCF6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76FF10-0AF5-4281-A5B3-1722EBD2D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3852"/>
            <a:ext cx="6094833" cy="568416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850B4D5-4727-4EB2-879A-6A2FF7DFC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72" y="633853"/>
            <a:ext cx="6146828" cy="5684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135E9E-15A7-49F6-9815-C2905F88465B}"/>
              </a:ext>
            </a:extLst>
          </p:cNvPr>
          <p:cNvSpPr txBox="1"/>
          <p:nvPr/>
        </p:nvSpPr>
        <p:spPr>
          <a:xfrm>
            <a:off x="1597337" y="197588"/>
            <a:ext cx="280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RMarkdown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40B9E-4C49-4DA8-A95A-3BD920571D53}"/>
              </a:ext>
            </a:extLst>
          </p:cNvPr>
          <p:cNvSpPr txBox="1"/>
          <p:nvPr/>
        </p:nvSpPr>
        <p:spPr>
          <a:xfrm>
            <a:off x="8008948" y="191238"/>
            <a:ext cx="231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HTML Output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3224BF-887B-4540-A0EF-E62825FA8E88}"/>
              </a:ext>
            </a:extLst>
          </p:cNvPr>
          <p:cNvCxnSpPr/>
          <p:nvPr/>
        </p:nvCxnSpPr>
        <p:spPr>
          <a:xfrm>
            <a:off x="6094834" y="-4078"/>
            <a:ext cx="0" cy="68557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DEE95BB-6A33-464A-9872-5B26048C45B9}"/>
              </a:ext>
            </a:extLst>
          </p:cNvPr>
          <p:cNvSpPr/>
          <p:nvPr/>
        </p:nvSpPr>
        <p:spPr>
          <a:xfrm>
            <a:off x="398415" y="1189615"/>
            <a:ext cx="2691013" cy="93215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D01061-7C07-4892-96D9-7680ADDD05E8}"/>
              </a:ext>
            </a:extLst>
          </p:cNvPr>
          <p:cNvSpPr/>
          <p:nvPr/>
        </p:nvSpPr>
        <p:spPr>
          <a:xfrm>
            <a:off x="6141232" y="652903"/>
            <a:ext cx="3970429" cy="93215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57545-4A73-4779-ADB0-C81E2371AEF0}"/>
              </a:ext>
            </a:extLst>
          </p:cNvPr>
          <p:cNvSpPr txBox="1"/>
          <p:nvPr/>
        </p:nvSpPr>
        <p:spPr>
          <a:xfrm>
            <a:off x="2724189" y="1654141"/>
            <a:ext cx="34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A79DF1-50B3-4CA5-8AF9-CFE6769802F7}"/>
              </a:ext>
            </a:extLst>
          </p:cNvPr>
          <p:cNvSpPr txBox="1"/>
          <p:nvPr/>
        </p:nvSpPr>
        <p:spPr>
          <a:xfrm>
            <a:off x="9762914" y="1118980"/>
            <a:ext cx="34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F731D1-FAB6-4B78-B321-D6AE572B1D4E}"/>
              </a:ext>
            </a:extLst>
          </p:cNvPr>
          <p:cNvSpPr/>
          <p:nvPr/>
        </p:nvSpPr>
        <p:spPr>
          <a:xfrm>
            <a:off x="398415" y="2186055"/>
            <a:ext cx="2691013" cy="76134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5448C8-B08C-4A22-B05B-062B2D0D1BBE}"/>
              </a:ext>
            </a:extLst>
          </p:cNvPr>
          <p:cNvSpPr/>
          <p:nvPr/>
        </p:nvSpPr>
        <p:spPr>
          <a:xfrm>
            <a:off x="6141232" y="1655691"/>
            <a:ext cx="2938509" cy="119404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2A0A60-E4E3-46E0-85F0-DEE0B911D538}"/>
              </a:ext>
            </a:extLst>
          </p:cNvPr>
          <p:cNvSpPr txBox="1"/>
          <p:nvPr/>
        </p:nvSpPr>
        <p:spPr>
          <a:xfrm>
            <a:off x="2724511" y="2484931"/>
            <a:ext cx="34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FCFF5-8D4F-426E-AC75-E8BDA3CFA6A6}"/>
              </a:ext>
            </a:extLst>
          </p:cNvPr>
          <p:cNvSpPr txBox="1"/>
          <p:nvPr/>
        </p:nvSpPr>
        <p:spPr>
          <a:xfrm>
            <a:off x="8711928" y="2373787"/>
            <a:ext cx="34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19F4C9-D9AC-48FD-B6B5-ED0A798B1012}"/>
              </a:ext>
            </a:extLst>
          </p:cNvPr>
          <p:cNvSpPr/>
          <p:nvPr/>
        </p:nvSpPr>
        <p:spPr>
          <a:xfrm>
            <a:off x="398413" y="3268878"/>
            <a:ext cx="5696419" cy="84148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5DF3F9-0889-457A-8E4B-465ED7620C23}"/>
              </a:ext>
            </a:extLst>
          </p:cNvPr>
          <p:cNvSpPr txBox="1"/>
          <p:nvPr/>
        </p:nvSpPr>
        <p:spPr>
          <a:xfrm>
            <a:off x="5735988" y="3658004"/>
            <a:ext cx="34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873EC-732A-4A40-A400-5C53F8D31EEB}"/>
              </a:ext>
            </a:extLst>
          </p:cNvPr>
          <p:cNvSpPr/>
          <p:nvPr/>
        </p:nvSpPr>
        <p:spPr>
          <a:xfrm>
            <a:off x="6104931" y="3268878"/>
            <a:ext cx="6035073" cy="84148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00EA3A-ABF0-492F-A4B5-E2CEE8713D38}"/>
              </a:ext>
            </a:extLst>
          </p:cNvPr>
          <p:cNvSpPr txBox="1"/>
          <p:nvPr/>
        </p:nvSpPr>
        <p:spPr>
          <a:xfrm>
            <a:off x="11781161" y="3658004"/>
            <a:ext cx="34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3379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76FF10-0AF5-4281-A5B3-1722EBD2D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3852"/>
            <a:ext cx="6094833" cy="568416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850B4D5-4727-4EB2-879A-6A2FF7DFC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72" y="633853"/>
            <a:ext cx="6146828" cy="5684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135E9E-15A7-49F6-9815-C2905F88465B}"/>
              </a:ext>
            </a:extLst>
          </p:cNvPr>
          <p:cNvSpPr txBox="1"/>
          <p:nvPr/>
        </p:nvSpPr>
        <p:spPr>
          <a:xfrm>
            <a:off x="1597337" y="197588"/>
            <a:ext cx="280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RMarkdown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40B9E-4C49-4DA8-A95A-3BD920571D53}"/>
              </a:ext>
            </a:extLst>
          </p:cNvPr>
          <p:cNvSpPr txBox="1"/>
          <p:nvPr/>
        </p:nvSpPr>
        <p:spPr>
          <a:xfrm>
            <a:off x="8008948" y="191238"/>
            <a:ext cx="231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HTML Output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3224BF-887B-4540-A0EF-E62825FA8E88}"/>
              </a:ext>
            </a:extLst>
          </p:cNvPr>
          <p:cNvCxnSpPr/>
          <p:nvPr/>
        </p:nvCxnSpPr>
        <p:spPr>
          <a:xfrm>
            <a:off x="6094834" y="-4078"/>
            <a:ext cx="0" cy="68557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486F8A9-27B4-4563-BE4C-AFAE9B71B35D}"/>
              </a:ext>
            </a:extLst>
          </p:cNvPr>
          <p:cNvSpPr/>
          <p:nvPr/>
        </p:nvSpPr>
        <p:spPr>
          <a:xfrm>
            <a:off x="398413" y="4386953"/>
            <a:ext cx="5696418" cy="68220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E3F131-C293-47A7-BE93-D8C1A057BD0A}"/>
              </a:ext>
            </a:extLst>
          </p:cNvPr>
          <p:cNvSpPr txBox="1"/>
          <p:nvPr/>
        </p:nvSpPr>
        <p:spPr>
          <a:xfrm>
            <a:off x="5735989" y="4616344"/>
            <a:ext cx="34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44B683-1BDA-4BAB-B919-2F2EEFA36EB1}"/>
              </a:ext>
            </a:extLst>
          </p:cNvPr>
          <p:cNvSpPr/>
          <p:nvPr/>
        </p:nvSpPr>
        <p:spPr>
          <a:xfrm>
            <a:off x="6094832" y="4388841"/>
            <a:ext cx="6045172" cy="68220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418F9C-7BDA-4637-BF81-B132F464F5EB}"/>
              </a:ext>
            </a:extLst>
          </p:cNvPr>
          <p:cNvSpPr txBox="1"/>
          <p:nvPr/>
        </p:nvSpPr>
        <p:spPr>
          <a:xfrm>
            <a:off x="11791257" y="4616344"/>
            <a:ext cx="34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14A4B8-48B4-40CA-969A-B9293E133472}"/>
              </a:ext>
            </a:extLst>
          </p:cNvPr>
          <p:cNvSpPr/>
          <p:nvPr/>
        </p:nvSpPr>
        <p:spPr>
          <a:xfrm>
            <a:off x="388317" y="5322872"/>
            <a:ext cx="5706514" cy="6540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58B5EF-0E75-454C-B89C-03A40EB4BD41}"/>
              </a:ext>
            </a:extLst>
          </p:cNvPr>
          <p:cNvSpPr txBox="1"/>
          <p:nvPr/>
        </p:nvSpPr>
        <p:spPr>
          <a:xfrm>
            <a:off x="5746082" y="5520624"/>
            <a:ext cx="34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4D1213-2D82-4B7D-A90D-C9BAFF0E01EB}"/>
              </a:ext>
            </a:extLst>
          </p:cNvPr>
          <p:cNvSpPr/>
          <p:nvPr/>
        </p:nvSpPr>
        <p:spPr>
          <a:xfrm>
            <a:off x="6094831" y="5845824"/>
            <a:ext cx="6045173" cy="6540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DF066F-852D-4464-934E-5429E96E6F1E}"/>
              </a:ext>
            </a:extLst>
          </p:cNvPr>
          <p:cNvSpPr txBox="1"/>
          <p:nvPr/>
        </p:nvSpPr>
        <p:spPr>
          <a:xfrm>
            <a:off x="11781161" y="6038203"/>
            <a:ext cx="34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5119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Quijano, Alex John</dc:creator>
  <cp:lastModifiedBy>Quijano, Alex John</cp:lastModifiedBy>
  <cp:revision>14</cp:revision>
  <dcterms:created xsi:type="dcterms:W3CDTF">2025-01-21T21:57:55Z</dcterms:created>
  <dcterms:modified xsi:type="dcterms:W3CDTF">2025-01-21T23:28:17Z</dcterms:modified>
</cp:coreProperties>
</file>