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5F77-AF31-4AB8-AC38-727EBA2CC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1CE-FB7F-4709-8016-1EBFC56E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7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5F77-AF31-4AB8-AC38-727EBA2CC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1CE-FB7F-4709-8016-1EBFC56E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8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5F77-AF31-4AB8-AC38-727EBA2CC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1CE-FB7F-4709-8016-1EBFC56E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2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5F77-AF31-4AB8-AC38-727EBA2CC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1CE-FB7F-4709-8016-1EBFC56E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5F77-AF31-4AB8-AC38-727EBA2CC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1CE-FB7F-4709-8016-1EBFC56E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7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5F77-AF31-4AB8-AC38-727EBA2CC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1CE-FB7F-4709-8016-1EBFC56E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3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5F77-AF31-4AB8-AC38-727EBA2CC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1CE-FB7F-4709-8016-1EBFC56E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4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5F77-AF31-4AB8-AC38-727EBA2CC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1CE-FB7F-4709-8016-1EBFC56E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4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5F77-AF31-4AB8-AC38-727EBA2CC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1CE-FB7F-4709-8016-1EBFC56E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5F77-AF31-4AB8-AC38-727EBA2CC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1CE-FB7F-4709-8016-1EBFC56E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6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5F77-AF31-4AB8-AC38-727EBA2CC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621CE-FB7F-4709-8016-1EBFC56E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6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475F77-AF31-4AB8-AC38-727EBA2CC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5621CE-FB7F-4709-8016-1EBFC56E2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5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screenshot of a computer&#10;&#10;Description automatically generated">
            <a:extLst>
              <a:ext uri="{FF2B5EF4-FFF2-40B4-BE49-F238E27FC236}">
                <a16:creationId xmlns:a16="http://schemas.microsoft.com/office/drawing/2014/main" id="{93D76583-CB84-83FD-7752-8C02588BE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91" y="0"/>
            <a:ext cx="9144000" cy="54398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B70B596-B4FA-F82F-72F9-68BF38960CCA}"/>
              </a:ext>
            </a:extLst>
          </p:cNvPr>
          <p:cNvSpPr/>
          <p:nvPr/>
        </p:nvSpPr>
        <p:spPr>
          <a:xfrm>
            <a:off x="6991" y="919316"/>
            <a:ext cx="4644257" cy="33183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E1551-9DF1-533E-A3BF-E9834038858D}"/>
              </a:ext>
            </a:extLst>
          </p:cNvPr>
          <p:cNvSpPr txBox="1"/>
          <p:nvPr/>
        </p:nvSpPr>
        <p:spPr>
          <a:xfrm>
            <a:off x="568806" y="5002432"/>
            <a:ext cx="3520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an 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RMarkdown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viewed in R Studio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BA2D82-42AA-D9B6-3964-7125DADBF89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329119" y="4237703"/>
            <a:ext cx="1" cy="764729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02E3D8D-D68C-D659-4CEC-65D47828C498}"/>
              </a:ext>
            </a:extLst>
          </p:cNvPr>
          <p:cNvSpPr/>
          <p:nvPr/>
        </p:nvSpPr>
        <p:spPr>
          <a:xfrm>
            <a:off x="4718305" y="2399067"/>
            <a:ext cx="4425696" cy="2960915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B78FC2-5B10-4742-B4AC-B97CD07245EF}"/>
              </a:ext>
            </a:extLst>
          </p:cNvPr>
          <p:cNvSpPr txBox="1"/>
          <p:nvPr/>
        </p:nvSpPr>
        <p:spPr>
          <a:xfrm>
            <a:off x="4962243" y="6066500"/>
            <a:ext cx="393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working directory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2485C2-AA31-8FE6-4B99-ECF3FEB9EE29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931153" y="5359982"/>
            <a:ext cx="0" cy="706518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F7BE52E-92D8-A799-21CB-839896A72F83}"/>
              </a:ext>
            </a:extLst>
          </p:cNvPr>
          <p:cNvSpPr/>
          <p:nvPr/>
        </p:nvSpPr>
        <p:spPr>
          <a:xfrm>
            <a:off x="1442497" y="1161815"/>
            <a:ext cx="624048" cy="21434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4A432E4-04A9-C66F-32FB-FFA46583B56D}"/>
              </a:ext>
            </a:extLst>
          </p:cNvPr>
          <p:cNvCxnSpPr>
            <a:cxnSpLocks/>
            <a:stCxn id="47" idx="1"/>
            <a:endCxn id="40" idx="1"/>
          </p:cNvCxnSpPr>
          <p:nvPr/>
        </p:nvCxnSpPr>
        <p:spPr>
          <a:xfrm rot="10800000" flipH="1">
            <a:off x="1428513" y="1268988"/>
            <a:ext cx="13983" cy="5056255"/>
          </a:xfrm>
          <a:prstGeom prst="bentConnector3">
            <a:avLst>
              <a:gd name="adj1" fmla="val -9063062"/>
            </a:avLst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BFD430-6AA0-B625-71CD-79A4F8225114}"/>
              </a:ext>
            </a:extLst>
          </p:cNvPr>
          <p:cNvSpPr txBox="1"/>
          <p:nvPr/>
        </p:nvSpPr>
        <p:spPr>
          <a:xfrm>
            <a:off x="1428514" y="5909743"/>
            <a:ext cx="3222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“knit”-</a:t>
            </a:r>
            <a:r>
              <a:rPr lang="en-US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en-US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Rmd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creates  an .html file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116454-7873-DA37-6EB7-4F2C64AEB984}"/>
              </a:ext>
            </a:extLst>
          </p:cNvPr>
          <p:cNvSpPr/>
          <p:nvPr/>
        </p:nvSpPr>
        <p:spPr>
          <a:xfrm>
            <a:off x="4962243" y="3844031"/>
            <a:ext cx="2078190" cy="39000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F7B485-575A-25BF-320D-1A6D76FBC62D}"/>
              </a:ext>
            </a:extLst>
          </p:cNvPr>
          <p:cNvSpPr txBox="1"/>
          <p:nvPr/>
        </p:nvSpPr>
        <p:spPr>
          <a:xfrm>
            <a:off x="4669376" y="4771599"/>
            <a:ext cx="2663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.</a:t>
            </a:r>
            <a:r>
              <a:rPr lang="en-US" sz="2400" b="1" dirty="0" err="1">
                <a:solidFill>
                  <a:srgbClr val="C00000"/>
                </a:solidFill>
              </a:rPr>
              <a:t>Rmd</a:t>
            </a:r>
            <a:r>
              <a:rPr lang="en-US" sz="2400" b="1" dirty="0">
                <a:solidFill>
                  <a:srgbClr val="C00000"/>
                </a:solidFill>
              </a:rPr>
              <a:t> and .html file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FF21BFA-43AC-EB95-AF9C-53B367ADFE10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>
            <a:off x="6001338" y="4234035"/>
            <a:ext cx="0" cy="537564"/>
          </a:xfrm>
          <a:prstGeom prst="straightConnector1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37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9</cp:revision>
  <dcterms:created xsi:type="dcterms:W3CDTF">2025-01-21T19:57:42Z</dcterms:created>
  <dcterms:modified xsi:type="dcterms:W3CDTF">2025-01-22T00:47:23Z</dcterms:modified>
</cp:coreProperties>
</file>