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6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7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7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2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3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6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9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3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0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0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4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4CBB0A-EEE5-B446-C86F-5662377C7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30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9E3F99-A6CB-3A3F-C2A8-4986112F4E38}"/>
              </a:ext>
            </a:extLst>
          </p:cNvPr>
          <p:cNvSpPr/>
          <p:nvPr/>
        </p:nvSpPr>
        <p:spPr>
          <a:xfrm>
            <a:off x="0" y="855406"/>
            <a:ext cx="4896465" cy="432759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117B4-7FB7-8E12-B773-6AB373353862}"/>
              </a:ext>
            </a:extLst>
          </p:cNvPr>
          <p:cNvSpPr txBox="1"/>
          <p:nvPr/>
        </p:nvSpPr>
        <p:spPr>
          <a:xfrm>
            <a:off x="137651" y="5889523"/>
            <a:ext cx="4621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You can input R commands like a calculator on the console.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D9B489-3D3D-7241-D69E-7ACE5406495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448232" y="5183004"/>
            <a:ext cx="1" cy="70651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50FC2-9D0E-9AAE-E090-7380816C6C06}"/>
              </a:ext>
            </a:extLst>
          </p:cNvPr>
          <p:cNvSpPr/>
          <p:nvPr/>
        </p:nvSpPr>
        <p:spPr>
          <a:xfrm>
            <a:off x="5004619" y="2222089"/>
            <a:ext cx="4139381" cy="296091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A9394-8DD9-2435-A5D3-2C5072680789}"/>
              </a:ext>
            </a:extLst>
          </p:cNvPr>
          <p:cNvSpPr txBox="1"/>
          <p:nvPr/>
        </p:nvSpPr>
        <p:spPr>
          <a:xfrm>
            <a:off x="5100483" y="5889522"/>
            <a:ext cx="3937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You can create documents in the file system.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7774D6-DEED-C464-D483-988074E03285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7069393" y="5183004"/>
            <a:ext cx="4917" cy="70651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74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Quijano, Alex John</dc:creator>
  <cp:lastModifiedBy>Quijano, Alex John</cp:lastModifiedBy>
  <cp:revision>2</cp:revision>
  <dcterms:created xsi:type="dcterms:W3CDTF">2025-01-17T16:03:32Z</dcterms:created>
  <dcterms:modified xsi:type="dcterms:W3CDTF">2025-01-17T16:09:54Z</dcterms:modified>
</cp:coreProperties>
</file>