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6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7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7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7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2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3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6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9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3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0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0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EAE896-FE0A-44A7-8C3D-0612BC5F150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4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3DEC4F9-F213-400D-AA94-C24F33DFB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851" y="53268"/>
            <a:ext cx="6073465" cy="493598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9350FC2-9D0E-9AAE-E090-7380816C6C06}"/>
              </a:ext>
            </a:extLst>
          </p:cNvPr>
          <p:cNvSpPr/>
          <p:nvPr/>
        </p:nvSpPr>
        <p:spPr>
          <a:xfrm>
            <a:off x="6128644" y="71022"/>
            <a:ext cx="6049672" cy="493598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12CFE73-5918-4A55-A4ED-77E166674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" y="0"/>
            <a:ext cx="6049674" cy="49359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9E3F99-A6CB-3A3F-C2A8-4986112F4E38}"/>
              </a:ext>
            </a:extLst>
          </p:cNvPr>
          <p:cNvSpPr/>
          <p:nvPr/>
        </p:nvSpPr>
        <p:spPr>
          <a:xfrm>
            <a:off x="13683" y="0"/>
            <a:ext cx="6049673" cy="152695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E117B4-7FB7-8E12-B773-6AB373353862}"/>
              </a:ext>
            </a:extLst>
          </p:cNvPr>
          <p:cNvSpPr txBox="1"/>
          <p:nvPr/>
        </p:nvSpPr>
        <p:spPr>
          <a:xfrm>
            <a:off x="1466928" y="2084519"/>
            <a:ext cx="3143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Running R commands directly on the console.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D9B489-3D3D-7241-D69E-7ACE5406495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038519" y="1526959"/>
            <a:ext cx="1" cy="55756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0FA9394-8DD9-2435-A5D3-2C5072680789}"/>
              </a:ext>
            </a:extLst>
          </p:cNvPr>
          <p:cNvSpPr txBox="1"/>
          <p:nvPr/>
        </p:nvSpPr>
        <p:spPr>
          <a:xfrm>
            <a:off x="7184570" y="6027003"/>
            <a:ext cx="3937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Running R commands from an R script.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7774D6-DEED-C464-D483-988074E03285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9153480" y="5007006"/>
            <a:ext cx="0" cy="101999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EAF0517-5844-49B8-8093-4D5CEF1E9A45}"/>
              </a:ext>
            </a:extLst>
          </p:cNvPr>
          <p:cNvSpPr/>
          <p:nvPr/>
        </p:nvSpPr>
        <p:spPr>
          <a:xfrm>
            <a:off x="11113511" y="246681"/>
            <a:ext cx="786866" cy="24047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990E23-B265-495C-9E6F-579AAF693A44}"/>
              </a:ext>
            </a:extLst>
          </p:cNvPr>
          <p:cNvSpPr txBox="1"/>
          <p:nvPr/>
        </p:nvSpPr>
        <p:spPr>
          <a:xfrm>
            <a:off x="8441124" y="1076835"/>
            <a:ext cx="3358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Run the current R script to the console.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5C43E6F-9817-4AE5-8052-89BD7E2AFA3A}"/>
              </a:ext>
            </a:extLst>
          </p:cNvPr>
          <p:cNvCxnSpPr>
            <a:cxnSpLocks/>
            <a:stCxn id="31" idx="1"/>
          </p:cNvCxnSpPr>
          <p:nvPr/>
        </p:nvCxnSpPr>
        <p:spPr>
          <a:xfrm rot="10800000" flipV="1">
            <a:off x="10111475" y="366919"/>
            <a:ext cx="1002037" cy="772062"/>
          </a:xfrm>
          <a:prstGeom prst="bentConnector2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BF46C76-0A51-44E9-BD1C-F79FD9D4C7C1}"/>
              </a:ext>
            </a:extLst>
          </p:cNvPr>
          <p:cNvSpPr txBox="1"/>
          <p:nvPr/>
        </p:nvSpPr>
        <p:spPr>
          <a:xfrm>
            <a:off x="438539" y="3325585"/>
            <a:ext cx="5199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Running R directly on the console is useful if you need a quick result but the commands may not be saved.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2F3E1F-31E8-4EB8-AC07-5A616E597B21}"/>
              </a:ext>
            </a:extLst>
          </p:cNvPr>
          <p:cNvSpPr txBox="1"/>
          <p:nvPr/>
        </p:nvSpPr>
        <p:spPr>
          <a:xfrm>
            <a:off x="695780" y="6027003"/>
            <a:ext cx="4685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Writing R on a script file is useful if you need to save your work.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DD06C8B-A7D0-4547-AB08-11C9D7BDE4D9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3038519" y="2915516"/>
            <a:ext cx="0" cy="41006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5E200E9-8381-4B38-BC24-7CC864D63662}"/>
              </a:ext>
            </a:extLst>
          </p:cNvPr>
          <p:cNvCxnSpPr>
            <a:cxnSpLocks/>
            <a:stCxn id="14" idx="1"/>
            <a:endCxn id="35" idx="3"/>
          </p:cNvCxnSpPr>
          <p:nvPr/>
        </p:nvCxnSpPr>
        <p:spPr>
          <a:xfrm flipH="1">
            <a:off x="5381258" y="6442502"/>
            <a:ext cx="1803312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5A1D3B9-4E2D-4623-9036-1D4319263ACB}"/>
              </a:ext>
            </a:extLst>
          </p:cNvPr>
          <p:cNvSpPr txBox="1"/>
          <p:nvPr/>
        </p:nvSpPr>
        <p:spPr>
          <a:xfrm>
            <a:off x="695780" y="4858246"/>
            <a:ext cx="4685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Both methods is using the same system but in different pathways.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3C088FE-9CA7-4F17-8647-CD2989A776C2}"/>
              </a:ext>
            </a:extLst>
          </p:cNvPr>
          <p:cNvCxnSpPr>
            <a:cxnSpLocks/>
            <a:stCxn id="34" idx="2"/>
            <a:endCxn id="48" idx="0"/>
          </p:cNvCxnSpPr>
          <p:nvPr/>
        </p:nvCxnSpPr>
        <p:spPr>
          <a:xfrm>
            <a:off x="3038519" y="4525914"/>
            <a:ext cx="0" cy="3323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209A16-BCDC-42F7-92A3-6ECE43FC8454}"/>
              </a:ext>
            </a:extLst>
          </p:cNvPr>
          <p:cNvCxnSpPr>
            <a:cxnSpLocks/>
            <a:stCxn id="35" idx="0"/>
            <a:endCxn id="48" idx="2"/>
          </p:cNvCxnSpPr>
          <p:nvPr/>
        </p:nvCxnSpPr>
        <p:spPr>
          <a:xfrm flipV="1">
            <a:off x="3038519" y="5689243"/>
            <a:ext cx="0" cy="3377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744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75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Quijano, Alex John</dc:creator>
  <cp:lastModifiedBy>Quijano, Alex John</cp:lastModifiedBy>
  <cp:revision>6</cp:revision>
  <dcterms:created xsi:type="dcterms:W3CDTF">2025-01-17T16:03:32Z</dcterms:created>
  <dcterms:modified xsi:type="dcterms:W3CDTF">2025-01-17T21:04:06Z</dcterms:modified>
</cp:coreProperties>
</file>