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AD6A1E8-A975-4C2A-A03F-39001FCDE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61"/>
            <a:ext cx="9144000" cy="48478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E3F99-A6CB-3A3F-C2A8-4986112F4E38}"/>
              </a:ext>
            </a:extLst>
          </p:cNvPr>
          <p:cNvSpPr/>
          <p:nvPr/>
        </p:nvSpPr>
        <p:spPr>
          <a:xfrm>
            <a:off x="0" y="834501"/>
            <a:ext cx="4935984" cy="209513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17B4-7FB7-8E12-B773-6AB373353862}"/>
              </a:ext>
            </a:extLst>
          </p:cNvPr>
          <p:cNvSpPr txBox="1"/>
          <p:nvPr/>
        </p:nvSpPr>
        <p:spPr>
          <a:xfrm>
            <a:off x="512062" y="5474023"/>
            <a:ext cx="3911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An R script with defined lines of R commands.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9B489-3D3D-7241-D69E-7ACE540649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467992" y="2929631"/>
            <a:ext cx="0" cy="254439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50FC2-9D0E-9AAE-E090-7380816C6C06}"/>
              </a:ext>
            </a:extLst>
          </p:cNvPr>
          <p:cNvSpPr/>
          <p:nvPr/>
        </p:nvSpPr>
        <p:spPr>
          <a:xfrm>
            <a:off x="5004619" y="2222089"/>
            <a:ext cx="4139381" cy="29609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A9394-8DD9-2435-A5D3-2C5072680789}"/>
              </a:ext>
            </a:extLst>
          </p:cNvPr>
          <p:cNvSpPr txBox="1"/>
          <p:nvPr/>
        </p:nvSpPr>
        <p:spPr>
          <a:xfrm>
            <a:off x="5100483" y="5889522"/>
            <a:ext cx="393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Current working directory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774D6-DEED-C464-D483-988074E032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069393" y="5183004"/>
            <a:ext cx="4917" cy="7065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AF0517-5844-49B8-8093-4D5CEF1E9A45}"/>
              </a:ext>
            </a:extLst>
          </p:cNvPr>
          <p:cNvSpPr/>
          <p:nvPr/>
        </p:nvSpPr>
        <p:spPr>
          <a:xfrm>
            <a:off x="5004618" y="3188525"/>
            <a:ext cx="1573733" cy="2404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990E23-B265-495C-9E6F-579AAF693A44}"/>
              </a:ext>
            </a:extLst>
          </p:cNvPr>
          <p:cNvSpPr txBox="1"/>
          <p:nvPr/>
        </p:nvSpPr>
        <p:spPr>
          <a:xfrm>
            <a:off x="5390164" y="3890342"/>
            <a:ext cx="335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 scripts will be saved in your working directory.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5C43E6F-9817-4AE5-8052-89BD7E2AFA3A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>
            <a:off x="6578351" y="3308763"/>
            <a:ext cx="491041" cy="581579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77E9F0-DD81-4912-8886-108F2EA3724F}"/>
              </a:ext>
            </a:extLst>
          </p:cNvPr>
          <p:cNvSpPr/>
          <p:nvPr/>
        </p:nvSpPr>
        <p:spPr>
          <a:xfrm>
            <a:off x="0" y="564785"/>
            <a:ext cx="390617" cy="2404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BEF96-2330-4C59-8775-A66B225677DC}"/>
              </a:ext>
            </a:extLst>
          </p:cNvPr>
          <p:cNvSpPr txBox="1"/>
          <p:nvPr/>
        </p:nvSpPr>
        <p:spPr>
          <a:xfrm>
            <a:off x="1742027" y="1737444"/>
            <a:ext cx="335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You can create new R script file here.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FE073A0-5EAA-4814-A1DE-0A38A0EB43B5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390617" y="685023"/>
            <a:ext cx="3030638" cy="1052421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5</cp:revision>
  <dcterms:created xsi:type="dcterms:W3CDTF">2025-01-17T16:03:32Z</dcterms:created>
  <dcterms:modified xsi:type="dcterms:W3CDTF">2025-01-17T21:14:16Z</dcterms:modified>
</cp:coreProperties>
</file>