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4CBB0A-EEE5-B446-C86F-5662377C7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30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630314" y="1038687"/>
            <a:ext cx="1473693" cy="1953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117B4-7FB7-8E12-B773-6AB373353862}"/>
              </a:ext>
            </a:extLst>
          </p:cNvPr>
          <p:cNvSpPr txBox="1"/>
          <p:nvPr/>
        </p:nvSpPr>
        <p:spPr>
          <a:xfrm>
            <a:off x="131660" y="5704855"/>
            <a:ext cx="247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Go to current working directory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D9B489-3D3D-7241-D69E-7ACE5406495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367160" y="1233996"/>
            <a:ext cx="1" cy="44708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5004619" y="2222089"/>
            <a:ext cx="4139381" cy="29609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5100483" y="5889522"/>
            <a:ext cx="39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Current working directory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774D6-DEED-C464-D483-988074E03285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7069393" y="5183004"/>
            <a:ext cx="4917" cy="70651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F0517-5844-49B8-8093-4D5CEF1E9A45}"/>
              </a:ext>
            </a:extLst>
          </p:cNvPr>
          <p:cNvSpPr/>
          <p:nvPr/>
        </p:nvSpPr>
        <p:spPr>
          <a:xfrm>
            <a:off x="8371643" y="2396193"/>
            <a:ext cx="528482" cy="2404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90E23-B265-495C-9E6F-579AAF693A44}"/>
              </a:ext>
            </a:extLst>
          </p:cNvPr>
          <p:cNvSpPr txBox="1"/>
          <p:nvPr/>
        </p:nvSpPr>
        <p:spPr>
          <a:xfrm>
            <a:off x="5390164" y="3890342"/>
            <a:ext cx="335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You can set any working directory here.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C43E6F-9817-4AE5-8052-89BD7E2AFA3A}"/>
              </a:ext>
            </a:extLst>
          </p:cNvPr>
          <p:cNvCxnSpPr>
            <a:cxnSpLocks/>
            <a:stCxn id="31" idx="1"/>
            <a:endCxn id="32" idx="0"/>
          </p:cNvCxnSpPr>
          <p:nvPr/>
        </p:nvCxnSpPr>
        <p:spPr>
          <a:xfrm rot="10800000" flipV="1">
            <a:off x="7069393" y="2516430"/>
            <a:ext cx="1302251" cy="1373911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3</cp:revision>
  <dcterms:created xsi:type="dcterms:W3CDTF">2025-01-17T16:03:32Z</dcterms:created>
  <dcterms:modified xsi:type="dcterms:W3CDTF">2025-01-17T20:31:55Z</dcterms:modified>
</cp:coreProperties>
</file>