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1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9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5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30768-2C94-4C45-9378-4C6D85F31E7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42EC-5F47-47D3-A44F-C0871A69A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5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A389EAA-8F82-496E-9F97-9FEA48CB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791"/>
            <a:ext cx="9144000" cy="59920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43F7F26-530B-4143-A48E-D3BB84086717}"/>
              </a:ext>
            </a:extLst>
          </p:cNvPr>
          <p:cNvSpPr/>
          <p:nvPr/>
        </p:nvSpPr>
        <p:spPr>
          <a:xfrm>
            <a:off x="6489577" y="319597"/>
            <a:ext cx="532660" cy="29068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595BD-7834-4C2D-80F3-B3C294E10FBE}"/>
              </a:ext>
            </a:extLst>
          </p:cNvPr>
          <p:cNvSpPr txBox="1"/>
          <p:nvPr/>
        </p:nvSpPr>
        <p:spPr>
          <a:xfrm>
            <a:off x="3218156" y="6027003"/>
            <a:ext cx="5925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code chunk on where your cursor is placed in the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2A0569D-FD2A-49AA-86B6-BDB6EE9DD0D6}"/>
              </a:ext>
            </a:extLst>
          </p:cNvPr>
          <p:cNvCxnSpPr>
            <a:cxnSpLocks/>
            <a:stCxn id="10" idx="1"/>
            <a:endCxn id="32" idx="3"/>
          </p:cNvCxnSpPr>
          <p:nvPr/>
        </p:nvCxnSpPr>
        <p:spPr>
          <a:xfrm rot="10800000">
            <a:off x="1068144" y="4197176"/>
            <a:ext cx="2150012" cy="2245327"/>
          </a:xfrm>
          <a:prstGeom prst="bentConnector3">
            <a:avLst>
              <a:gd name="adj1" fmla="val 22335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9412C-EDA4-4DBA-886C-4DD4579AE1BE}"/>
              </a:ext>
            </a:extLst>
          </p:cNvPr>
          <p:cNvSpPr/>
          <p:nvPr/>
        </p:nvSpPr>
        <p:spPr>
          <a:xfrm>
            <a:off x="648069" y="4048217"/>
            <a:ext cx="420075" cy="29791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3781171-64C6-4D94-953C-BBDCC9E9E49E}"/>
              </a:ext>
            </a:extLst>
          </p:cNvPr>
          <p:cNvCxnSpPr>
            <a:cxnSpLocks/>
            <a:stCxn id="10" idx="0"/>
            <a:endCxn id="8" idx="1"/>
          </p:cNvCxnSpPr>
          <p:nvPr/>
        </p:nvCxnSpPr>
        <p:spPr>
          <a:xfrm rot="5400000" flipH="1" flipV="1">
            <a:off x="3554296" y="3091723"/>
            <a:ext cx="5562062" cy="308499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7581252-10FD-435B-A02B-5846C4A8C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288"/>
            <a:ext cx="9144000" cy="28406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50E5B3-404B-408F-8A97-66F82AD8B7A1}"/>
              </a:ext>
            </a:extLst>
          </p:cNvPr>
          <p:cNvSpPr/>
          <p:nvPr/>
        </p:nvSpPr>
        <p:spPr>
          <a:xfrm>
            <a:off x="664368" y="2045316"/>
            <a:ext cx="1083892" cy="236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123EF-F5C0-4622-9A07-6BE4C3F8001E}"/>
              </a:ext>
            </a:extLst>
          </p:cNvPr>
          <p:cNvSpPr/>
          <p:nvPr/>
        </p:nvSpPr>
        <p:spPr>
          <a:xfrm>
            <a:off x="695724" y="2441568"/>
            <a:ext cx="363983" cy="236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32E3E-A859-44B7-90A8-B94C4272F95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77716" y="2281567"/>
            <a:ext cx="328598" cy="16000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B14175-D89F-43A5-B5A6-B2B11A6A726D}"/>
              </a:ext>
            </a:extLst>
          </p:cNvPr>
          <p:cNvSpPr txBox="1"/>
          <p:nvPr/>
        </p:nvSpPr>
        <p:spPr>
          <a:xfrm>
            <a:off x="-1" y="9365"/>
            <a:ext cx="4465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code chunk starts with “```{engine chunk-label}” and ends with “```”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B3EBB1-5A31-428B-83F9-2DDBEB9366CA}"/>
              </a:ext>
            </a:extLst>
          </p:cNvPr>
          <p:cNvSpPr txBox="1"/>
          <p:nvPr/>
        </p:nvSpPr>
        <p:spPr>
          <a:xfrm>
            <a:off x="5843441" y="-5083"/>
            <a:ext cx="32988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Engines: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“r” for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 Labels: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labels with no space.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FE71320-0480-41D2-80FE-81CA45998C7C}"/>
              </a:ext>
            </a:extLst>
          </p:cNvPr>
          <p:cNvCxnSpPr>
            <a:cxnSpLocks/>
            <a:stCxn id="13" idx="2"/>
            <a:endCxn id="9" idx="3"/>
          </p:cNvCxnSpPr>
          <p:nvPr/>
        </p:nvCxnSpPr>
        <p:spPr>
          <a:xfrm rot="5400000">
            <a:off x="1513623" y="1444331"/>
            <a:ext cx="953748" cy="484474"/>
          </a:xfrm>
          <a:prstGeom prst="bentConnector2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2F38F-5DA5-4315-BA36-BE59312B5543}"/>
              </a:ext>
            </a:extLst>
          </p:cNvPr>
          <p:cNvSpPr/>
          <p:nvPr/>
        </p:nvSpPr>
        <p:spPr>
          <a:xfrm>
            <a:off x="8561029" y="2035288"/>
            <a:ext cx="183463" cy="29068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F4B524-DC21-4FEE-BDEF-593EE5612C0D}"/>
              </a:ext>
            </a:extLst>
          </p:cNvPr>
          <p:cNvSpPr txBox="1"/>
          <p:nvPr/>
        </p:nvSpPr>
        <p:spPr>
          <a:xfrm>
            <a:off x="4671060" y="5287106"/>
            <a:ext cx="44729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the current code chunk within the </a:t>
            </a:r>
            <a:r>
              <a:rPr lang="en-US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RMarkdown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to the console and outputs it in both the file and console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25B10B0-BED0-46E4-8D90-DBC6C4159A13}"/>
              </a:ext>
            </a:extLst>
          </p:cNvPr>
          <p:cNvSpPr/>
          <p:nvPr/>
        </p:nvSpPr>
        <p:spPr>
          <a:xfrm>
            <a:off x="8277574" y="2036369"/>
            <a:ext cx="202058" cy="29068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3B3E6A-68F3-4AA9-938A-602B646391D3}"/>
              </a:ext>
            </a:extLst>
          </p:cNvPr>
          <p:cNvSpPr txBox="1"/>
          <p:nvPr/>
        </p:nvSpPr>
        <p:spPr>
          <a:xfrm>
            <a:off x="3115096" y="1766214"/>
            <a:ext cx="2733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all previous code chunks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537542-6F7D-4004-A8E4-4CD58BBBFCF9}"/>
              </a:ext>
            </a:extLst>
          </p:cNvPr>
          <p:cNvCxnSpPr>
            <a:cxnSpLocks/>
            <a:stCxn id="33" idx="1"/>
            <a:endCxn id="35" idx="3"/>
          </p:cNvCxnSpPr>
          <p:nvPr/>
        </p:nvCxnSpPr>
        <p:spPr>
          <a:xfrm flipH="1">
            <a:off x="5848771" y="2181713"/>
            <a:ext cx="2428803" cy="0"/>
          </a:xfrm>
          <a:prstGeom prst="straightConnector1">
            <a:avLst/>
          </a:prstGeom>
          <a:ln w="5715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E14C5AC-78A2-4962-A88D-8A342C77A729}"/>
              </a:ext>
            </a:extLst>
          </p:cNvPr>
          <p:cNvSpPr/>
          <p:nvPr/>
        </p:nvSpPr>
        <p:spPr>
          <a:xfrm>
            <a:off x="58122" y="3604261"/>
            <a:ext cx="1375216" cy="12817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8E67F7B-B8E2-4755-AC5F-54BEF08FE920}"/>
              </a:ext>
            </a:extLst>
          </p:cNvPr>
          <p:cNvCxnSpPr>
            <a:cxnSpLocks/>
            <a:stCxn id="28" idx="0"/>
            <a:endCxn id="27" idx="2"/>
          </p:cNvCxnSpPr>
          <p:nvPr/>
        </p:nvCxnSpPr>
        <p:spPr>
          <a:xfrm rot="5400000" flipH="1" flipV="1">
            <a:off x="6299580" y="2933926"/>
            <a:ext cx="2961131" cy="1745231"/>
          </a:xfrm>
          <a:prstGeom prst="bent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9D97E8F-E9F6-4EAD-9CB3-DA8BD1669490}"/>
              </a:ext>
            </a:extLst>
          </p:cNvPr>
          <p:cNvCxnSpPr>
            <a:cxnSpLocks/>
            <a:stCxn id="28" idx="1"/>
            <a:endCxn id="43" idx="2"/>
          </p:cNvCxnSpPr>
          <p:nvPr/>
        </p:nvCxnSpPr>
        <p:spPr>
          <a:xfrm rot="10800000">
            <a:off x="745730" y="4886008"/>
            <a:ext cx="3925330" cy="1185929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169CC19-DBA7-49C4-BB41-A0D5F8E9A13A}"/>
              </a:ext>
            </a:extLst>
          </p:cNvPr>
          <p:cNvSpPr/>
          <p:nvPr/>
        </p:nvSpPr>
        <p:spPr>
          <a:xfrm>
            <a:off x="745729" y="2837820"/>
            <a:ext cx="732550" cy="3620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8E2867A-6231-4B51-8B9C-81F2D098DF29}"/>
              </a:ext>
            </a:extLst>
          </p:cNvPr>
          <p:cNvCxnSpPr>
            <a:cxnSpLocks/>
            <a:stCxn id="58" idx="2"/>
            <a:endCxn id="43" idx="0"/>
          </p:cNvCxnSpPr>
          <p:nvPr/>
        </p:nvCxnSpPr>
        <p:spPr>
          <a:xfrm flipH="1">
            <a:off x="745730" y="3199857"/>
            <a:ext cx="366274" cy="404404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96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70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15</cp:revision>
  <dcterms:created xsi:type="dcterms:W3CDTF">2025-01-22T00:21:35Z</dcterms:created>
  <dcterms:modified xsi:type="dcterms:W3CDTF">2025-01-23T22:17:50Z</dcterms:modified>
</cp:coreProperties>
</file>