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95" r:id="rId4"/>
    <p:sldId id="258" r:id="rId5"/>
    <p:sldId id="292" r:id="rId6"/>
    <p:sldId id="297" r:id="rId7"/>
    <p:sldId id="293" r:id="rId8"/>
    <p:sldId id="294" r:id="rId9"/>
    <p:sldId id="28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813259A-A2EA-4176-BBDA-8C4B05BCF146}">
          <p14:sldIdLst>
            <p14:sldId id="256"/>
          </p14:sldIdLst>
        </p14:section>
        <p14:section name="无标题节" id="{67DDB2B0-BBFF-4D12-B063-66CF4AA5D37D}">
          <p14:sldIdLst>
            <p14:sldId id="286"/>
            <p14:sldId id="295"/>
            <p14:sldId id="258"/>
          </p14:sldIdLst>
        </p14:section>
        <p14:section name="无标题节" id="{DCDE707C-9E62-49F0-BA7C-0F2129710369}">
          <p14:sldIdLst>
            <p14:sldId id="292"/>
            <p14:sldId id="297"/>
            <p14:sldId id="293"/>
            <p14:sldId id="294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757"/>
    <a:srgbClr val="7ECEF4"/>
    <a:srgbClr val="0062AD"/>
    <a:srgbClr val="000000"/>
    <a:srgbClr val="66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734" autoAdjust="0"/>
  </p:normalViewPr>
  <p:slideViewPr>
    <p:cSldViewPr showGuides="1">
      <p:cViewPr varScale="1">
        <p:scale>
          <a:sx n="85" d="100"/>
          <a:sy n="85" d="100"/>
        </p:scale>
        <p:origin x="643" y="67"/>
      </p:cViewPr>
      <p:guideLst>
        <p:guide orient="horz" pos="459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D383-601C-49DF-A412-49D6A837806B}" type="datetimeFigureOut">
              <a:rPr lang="zh-CN" altLang="en-US" smtClean="0"/>
              <a:pPr/>
              <a:t>2020/4/19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752CB-F267-409C-B428-174C291251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3"/>
          <p:cNvGrpSpPr>
            <a:grpSpLocks/>
          </p:cNvGrpSpPr>
          <p:nvPr userDrawn="1"/>
        </p:nvGrpSpPr>
        <p:grpSpPr bwMode="auto">
          <a:xfrm>
            <a:off x="-17463" y="2228850"/>
            <a:ext cx="9159876" cy="4171950"/>
            <a:chOff x="-26775" y="3348455"/>
            <a:chExt cx="14427135" cy="72000"/>
          </a:xfrm>
        </p:grpSpPr>
        <p:sp>
          <p:nvSpPr>
            <p:cNvPr id="17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2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2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1624136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D81A037-8D57-41A5-A253-A9E887D684E4}" type="datetime1">
              <a:rPr lang="zh-CN" altLang="en-US" smtClean="0"/>
              <a:pPr/>
              <a:t>2020/4/19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7" descr="彩色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539750"/>
            <a:ext cx="2565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7200900" y="714375"/>
            <a:ext cx="16859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100" dirty="0">
                <a:solidFill>
                  <a:srgbClr val="0068B7"/>
                </a:solidFill>
                <a:latin typeface="Arial" pitchFamily="34" charset="0"/>
                <a:cs typeface="Arial" pitchFamily="34" charset="0"/>
              </a:rPr>
              <a:t>www.thunisoft.com</a:t>
            </a:r>
            <a:endParaRPr lang="zh-CN" altLang="en-US" sz="1100" dirty="0">
              <a:solidFill>
                <a:srgbClr val="0068B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1646238" y="6065838"/>
            <a:ext cx="5429596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8055" tIns="29028" rIns="58055" bIns="29028">
            <a:spAutoFit/>
          </a:bodyPr>
          <a:lstStyle/>
          <a:p>
            <a:pPr defTabSz="820738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北京华宇信息技术有限公司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>
          <a:xfrm>
            <a:off x="1638300" y="555307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i="0" kern="1200" smtClean="0">
                <a:solidFill>
                  <a:schemeClr val="bg1"/>
                </a:solidFill>
                <a:latin typeface="Exo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9329283-96AF-4146-A0DF-F154670DCF22}" type="datetime1">
              <a:rPr lang="zh-CN" alt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2020/4/19</a:t>
            </a:fld>
            <a:endParaRPr lang="zh-CN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6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9F04-C1B7-4CEA-9291-EA11D6E04CCC}" type="datetime1">
              <a:rPr lang="zh-CN" altLang="en-US" smtClean="0"/>
              <a:pPr/>
              <a:t>2020/4/19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6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FAF6-3209-4067-A7F8-040A8184C6B7}" type="datetime1">
              <a:rPr lang="zh-CN" altLang="en-US" smtClean="0"/>
              <a:pPr/>
              <a:t>2020/4/19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80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505-0372-41F5-B7B2-72EF063B6600}" type="datetime1">
              <a:rPr lang="zh-CN" altLang="en-US" smtClean="0"/>
              <a:pPr/>
              <a:t>2020/4/19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6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80728"/>
            <a:ext cx="7848872" cy="5328592"/>
          </a:xfrm>
        </p:spPr>
        <p:txBody>
          <a:bodyPr/>
          <a:lstStyle>
            <a:lvl1pPr>
              <a:defRPr b="0">
                <a:solidFill>
                  <a:srgbClr val="595757"/>
                </a:solidFill>
              </a:defRPr>
            </a:lvl1pPr>
            <a:lvl2pPr>
              <a:defRPr>
                <a:solidFill>
                  <a:srgbClr val="595757"/>
                </a:solidFill>
              </a:defRPr>
            </a:lvl2pPr>
            <a:lvl3pPr>
              <a:defRPr sz="2400">
                <a:solidFill>
                  <a:srgbClr val="595757"/>
                </a:solidFill>
              </a:defRPr>
            </a:lvl3pPr>
            <a:lvl4pPr>
              <a:defRPr sz="2000">
                <a:solidFill>
                  <a:srgbClr val="595757"/>
                </a:solidFill>
              </a:defRPr>
            </a:lvl4pPr>
            <a:lvl5pPr>
              <a:defRPr sz="18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2020/4/19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0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2020/4/19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223628" y="1592796"/>
            <a:ext cx="4140460" cy="6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000" dirty="0">
                <a:solidFill>
                  <a:srgbClr val="0062AD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1259632" y="2600908"/>
            <a:ext cx="7309320" cy="34203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 b="0" baseline="0">
                <a:solidFill>
                  <a:srgbClr val="595757"/>
                </a:solidFill>
              </a:defRPr>
            </a:lvl1pPr>
            <a:lvl2pPr marL="457200" indent="0">
              <a:buFontTx/>
              <a:buNone/>
              <a:defRPr>
                <a:solidFill>
                  <a:srgbClr val="595757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595757"/>
                </a:solidFill>
              </a:defRPr>
            </a:lvl3pPr>
            <a:lvl4pPr marL="1371600" indent="0">
              <a:buFontTx/>
              <a:buNone/>
              <a:defRPr sz="2000">
                <a:solidFill>
                  <a:srgbClr val="595757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一、</a:t>
            </a:r>
            <a:endParaRPr lang="en-US" altLang="zh-CN" dirty="0"/>
          </a:p>
          <a:p>
            <a:pPr lvl="0"/>
            <a:r>
              <a:rPr lang="zh-CN" altLang="en-US" dirty="0"/>
              <a:t>二、</a:t>
            </a:r>
            <a:endParaRPr lang="en-US" altLang="zh-CN" dirty="0"/>
          </a:p>
          <a:p>
            <a:pPr lvl="0"/>
            <a:r>
              <a:rPr lang="zh-CN" altLang="en-US" dirty="0"/>
              <a:t>三、</a:t>
            </a:r>
            <a:endParaRPr lang="en-US" altLang="zh-CN" dirty="0"/>
          </a:p>
          <a:p>
            <a:pPr lvl="0"/>
            <a:r>
              <a:rPr lang="zh-CN" altLang="en-US" dirty="0"/>
              <a:t>四、</a:t>
            </a:r>
          </a:p>
        </p:txBody>
      </p:sp>
    </p:spTree>
    <p:extLst>
      <p:ext uri="{BB962C8B-B14F-4D97-AF65-F5344CB8AC3E}">
        <p14:creationId xmlns:p14="http://schemas.microsoft.com/office/powerpoint/2010/main" val="156710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3"/>
          <p:cNvGrpSpPr>
            <a:grpSpLocks/>
          </p:cNvGrpSpPr>
          <p:nvPr userDrawn="1"/>
        </p:nvGrpSpPr>
        <p:grpSpPr bwMode="auto">
          <a:xfrm>
            <a:off x="-17463" y="3000375"/>
            <a:ext cx="9159876" cy="3857625"/>
            <a:chOff x="-26775" y="3348455"/>
            <a:chExt cx="14427135" cy="72000"/>
          </a:xfrm>
        </p:grpSpPr>
        <p:sp>
          <p:nvSpPr>
            <p:cNvPr id="8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</p:grp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-72516" y="6315075"/>
            <a:ext cx="9216515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/>
          <a:p>
            <a:pPr algn="ctr" defTabSz="820738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北京华宇信息技术有限公司  </a:t>
            </a:r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3" name="Picture 10" descr="竖版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650875"/>
            <a:ext cx="1828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" y="3989946"/>
            <a:ext cx="9144000" cy="953508"/>
          </a:xfrm>
        </p:spPr>
        <p:txBody>
          <a:bodyPr anchor="t">
            <a:noAutofit/>
          </a:bodyPr>
          <a:lstStyle>
            <a:lvl1pPr algn="ctr">
              <a:defRPr sz="6000" b="0" cap="all">
                <a:solidFill>
                  <a:schemeClr val="bg1"/>
                </a:solidFill>
                <a:latin typeface="方正兰亭纤黑_GBK" pitchFamily="2" charset="-122"/>
                <a:ea typeface="方正兰亭纤黑_GBK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24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2A1F-7F4F-4A9E-AC8E-D70E794B105F}" type="datetime1">
              <a:rPr lang="zh-CN" altLang="en-US" smtClean="0"/>
              <a:pPr/>
              <a:t>2020/4/19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5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87D-5373-4AD0-B56A-9967F8C0C571}" type="datetime1">
              <a:rPr lang="zh-CN" altLang="en-US" smtClean="0"/>
              <a:pPr/>
              <a:t>2020/4/19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7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0752-F7E5-44E2-8AA3-21EF20F87492}" type="datetime1">
              <a:rPr lang="zh-CN" altLang="en-US" smtClean="0"/>
              <a:pPr/>
              <a:t>2020/4/19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8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FE5E-E76A-4B18-92BB-C6BBC29BC225}" type="datetime1">
              <a:rPr lang="zh-CN" altLang="en-US" smtClean="0"/>
              <a:pPr/>
              <a:t>2020/4/19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5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E165-A031-464B-BD7E-7E82C482BEDF}" type="datetime1">
              <a:rPr lang="zh-CN" altLang="en-US" smtClean="0"/>
              <a:pPr/>
              <a:t>2020/4/19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1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572" y="980728"/>
            <a:ext cx="784887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4"/>
            <a:endParaRPr lang="en-US" altLang="zh-CN" dirty="0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020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i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1D3EEC2-3DBC-43AD-837B-AE7C27033FDD}" type="datetime1">
              <a:rPr lang="zh-CN" altLang="en-US" smtClean="0"/>
              <a:pPr/>
              <a:t>2020/4/19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i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0" y="742950"/>
            <a:ext cx="9144000" cy="46038"/>
            <a:chOff x="0" y="1440235"/>
            <a:chExt cx="14401800" cy="72000"/>
          </a:xfrm>
        </p:grpSpPr>
        <p:sp>
          <p:nvSpPr>
            <p:cNvPr id="8" name="矩形 8"/>
            <p:cNvSpPr>
              <a:spLocks noChangeArrowheads="1"/>
            </p:cNvSpPr>
            <p:nvPr userDrawn="1"/>
          </p:nvSpPr>
          <p:spPr bwMode="auto">
            <a:xfrm>
              <a:off x="652622" y="144023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9" name="矩形 9"/>
            <p:cNvSpPr>
              <a:spLocks noChangeArrowheads="1"/>
            </p:cNvSpPr>
            <p:nvPr userDrawn="1"/>
          </p:nvSpPr>
          <p:spPr bwMode="auto">
            <a:xfrm>
              <a:off x="2066925" y="144023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0" name="矩形 10"/>
            <p:cNvSpPr>
              <a:spLocks noChangeArrowheads="1"/>
            </p:cNvSpPr>
            <p:nvPr userDrawn="1"/>
          </p:nvSpPr>
          <p:spPr bwMode="auto">
            <a:xfrm>
              <a:off x="2880420" y="1440235"/>
              <a:ext cx="1152138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1" name="矩形 11"/>
            <p:cNvSpPr>
              <a:spLocks noChangeArrowheads="1"/>
            </p:cNvSpPr>
            <p:nvPr userDrawn="1"/>
          </p:nvSpPr>
          <p:spPr bwMode="auto">
            <a:xfrm>
              <a:off x="0" y="1440235"/>
              <a:ext cx="1305245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</p:grpSp>
      <p:pic>
        <p:nvPicPr>
          <p:cNvPr id="12" name="Picture 7" descr="彩色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82" y="136525"/>
            <a:ext cx="1327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4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5000"/>
        </a:lnSpc>
        <a:spcBef>
          <a:spcPts val="300"/>
        </a:spcBef>
        <a:buClr>
          <a:srgbClr val="00479D"/>
        </a:buClr>
        <a:buSzPct val="60000"/>
        <a:buFont typeface="Wingdings" pitchFamily="2" charset="2"/>
        <a:buChar char="n"/>
        <a:defRPr sz="28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SzPct val="60000"/>
        <a:buFont typeface="Wingdings" pitchFamily="2" charset="2"/>
        <a:buChar char="p"/>
        <a:defRPr sz="24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•"/>
        <a:defRPr sz="24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–"/>
        <a:defRPr sz="20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»"/>
        <a:defRPr sz="18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657048" y="2843389"/>
            <a:ext cx="4931176" cy="116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毕设中期进度报告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7ECEF4"/>
                </a:solidFill>
                <a:latin typeface="微软雅黑" pitchFamily="34" charset="-122"/>
                <a:ea typeface="微软雅黑" pitchFamily="34" charset="-122"/>
              </a:rPr>
              <a:t>李伟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8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2020/4/19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一、已完成工作</a:t>
            </a:r>
            <a:endParaRPr lang="en-US" altLang="zh-CN" sz="2400" dirty="0"/>
          </a:p>
          <a:p>
            <a:r>
              <a:rPr lang="zh-CN" altLang="en-US" dirty="0"/>
              <a:t>二</a:t>
            </a:r>
            <a:r>
              <a:rPr lang="zh-CN" altLang="en-US" sz="2400" dirty="0"/>
              <a:t>、未完成工作</a:t>
            </a:r>
            <a:endParaRPr lang="en-US" altLang="zh-CN" dirty="0"/>
          </a:p>
          <a:p>
            <a:r>
              <a:rPr lang="zh-CN" altLang="en-US" dirty="0"/>
              <a:t>三、后续计划</a:t>
            </a:r>
            <a:endParaRPr lang="en-US" altLang="zh-CN" dirty="0"/>
          </a:p>
          <a:p>
            <a:endParaRPr lang="en-US" altLang="zh-CN" dirty="0">
              <a:cs typeface="Arial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0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6444716" cy="490066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已完成工作</a:t>
            </a:r>
            <a:endParaRPr lang="zh-CN" altLang="en-US" sz="1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、发布文章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上传图片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实现</a:t>
            </a:r>
            <a:r>
              <a:rPr lang="en-US" altLang="zh-CN" sz="2000" dirty="0"/>
              <a:t>Markdown</a:t>
            </a:r>
            <a:r>
              <a:rPr lang="zh-CN" altLang="en-US" sz="2000" dirty="0"/>
              <a:t>编辑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上传文章和问题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、查看文章详情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点赞、关注发布人、收藏文章、回复、置顶、设置精华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、文章全文检索和关键字高亮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、分类查看文章列表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、登录（与</a:t>
            </a:r>
            <a:r>
              <a:rPr lang="en-US" altLang="zh-CN" sz="2000" dirty="0" err="1"/>
              <a:t>Cocall</a:t>
            </a:r>
            <a:r>
              <a:rPr lang="zh-CN" altLang="en-US" sz="2000" dirty="0"/>
              <a:t>对接，使用公司账号和密码登录）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、统计用户发布的文章数、问题数、关注数、粉丝数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、保存用户保存、评论、点赞、收藏文章的信息记录（用于提示用户）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、问题自动分配负责人，指定问题负责人（后台）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en-US" altLang="zh-CN" sz="1600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E59E-5C11-4AFD-B2C8-3B7BBBA23724}" type="datetime1">
              <a:rPr lang="zh-CN" altLang="en-US" smtClean="0"/>
              <a:pPr/>
              <a:t>2020/4/19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7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6444716" cy="490066"/>
          </a:xfrm>
        </p:spPr>
        <p:txBody>
          <a:bodyPr>
            <a:noAutofit/>
          </a:bodyPr>
          <a:lstStyle/>
          <a:p>
            <a:r>
              <a:rPr lang="zh-CN" altLang="en-US" dirty="0"/>
              <a:t>已完成工作</a:t>
            </a:r>
            <a:endParaRPr lang="zh-CN" altLang="en-US" sz="1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部分截图</a:t>
            </a:r>
            <a:endParaRPr lang="en-US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en-US" altLang="zh-CN" sz="1600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E59E-5C11-4AFD-B2C8-3B7BBBA23724}" type="datetime1">
              <a:rPr lang="zh-CN" altLang="en-US" smtClean="0"/>
              <a:pPr/>
              <a:t>2020/4/19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图片 4" descr="手机截图图社交软件的信息&#10;&#10;描述已自动生成">
            <a:extLst>
              <a:ext uri="{FF2B5EF4-FFF2-40B4-BE49-F238E27FC236}">
                <a16:creationId xmlns:a16="http://schemas.microsoft.com/office/drawing/2014/main" id="{1D85ABB4-4981-4367-9756-7FE0371C5D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9" y="1360344"/>
            <a:ext cx="2263140" cy="4903470"/>
          </a:xfrm>
          <a:prstGeom prst="rect">
            <a:avLst/>
          </a:prstGeom>
        </p:spPr>
      </p:pic>
      <p:pic>
        <p:nvPicPr>
          <p:cNvPr id="8" name="图片 7" descr="图片包含 游戏机, 电子, 计算器&#10;&#10;描述已自动生成">
            <a:extLst>
              <a:ext uri="{FF2B5EF4-FFF2-40B4-BE49-F238E27FC236}">
                <a16:creationId xmlns:a16="http://schemas.microsoft.com/office/drawing/2014/main" id="{155D9875-0A8D-43E7-BF89-7544B19688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430" y="1360344"/>
            <a:ext cx="2263140" cy="4903470"/>
          </a:xfrm>
          <a:prstGeom prst="rect">
            <a:avLst/>
          </a:prstGeom>
        </p:spPr>
      </p:pic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520D7277-A326-4B06-A63A-66604CB301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288" y="1356733"/>
            <a:ext cx="2263140" cy="49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D4605-45C1-4987-BA23-1A7FE90C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已完成工作</a:t>
            </a: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FA937-1473-4C78-A848-AC05DBC7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部分截图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4ECB5-EEAA-4CD2-BC1B-B194D570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2020/4/19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3BCD3D-2FF9-458C-AA0C-E9C9070E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D720AFFA-52B4-4689-A086-6853AEA646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05850"/>
            <a:ext cx="2263140" cy="4903470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49BF29F5-0204-4AC6-AA4E-567F9DB809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430" y="1405850"/>
            <a:ext cx="2263140" cy="4903470"/>
          </a:xfrm>
          <a:prstGeom prst="rect">
            <a:avLst/>
          </a:prstGeom>
        </p:spPr>
      </p:pic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0BEFFF26-4066-4089-AAFE-EAD90BA604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41" y="1405850"/>
            <a:ext cx="2263140" cy="49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8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E72-C6AA-487C-BAF5-3B03B5A0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3C4E8-C3E5-4393-BD4B-092B09C6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部分截图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40A87-A2FB-4E30-83E7-EAD12824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2020/4/19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3F0AF3-D343-4419-AA28-A8B47B3C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BA11B469-2B5B-47A6-B27E-E76132F2CC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46" y="1405850"/>
            <a:ext cx="2263140" cy="4903470"/>
          </a:xfrm>
          <a:prstGeom prst="rect">
            <a:avLst/>
          </a:prstGeom>
        </p:spPr>
      </p:pic>
      <p:pic>
        <p:nvPicPr>
          <p:cNvPr id="9" name="图片 8" descr="社交网络的手机截图&#10;&#10;描述已自动生成">
            <a:extLst>
              <a:ext uri="{FF2B5EF4-FFF2-40B4-BE49-F238E27FC236}">
                <a16:creationId xmlns:a16="http://schemas.microsoft.com/office/drawing/2014/main" id="{4BEB3632-0618-45D5-AC2D-37F3ED69CD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438" y="1405850"/>
            <a:ext cx="2263140" cy="4903470"/>
          </a:xfrm>
          <a:prstGeom prst="rect">
            <a:avLst/>
          </a:prstGeom>
        </p:spPr>
      </p:pic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2660574B-91AC-4E1E-BB52-79BA1165AF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9" y="1405850"/>
            <a:ext cx="2263140" cy="49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2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22B7A-F308-4F30-9B8D-364E686F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未完成工作</a:t>
            </a: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CF3BB-459A-4639-81C6-9D6746C2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、点赞、关注、收藏消息提醒（客户端）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、保存草稿（客户端）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、用户信息页面（展示用户近期动态，发布的文章数，关注数、粉丝数）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、文章的管理、指定问题的负责人，修改问题状态、管理主题和标签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5CF31-2F65-4C0D-A9F3-A9A6E366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2020/4/19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4F9CAD-E338-4B23-B34E-593536B7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4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0C377-6A0C-4250-BE03-D5BDE706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后续计划</a:t>
            </a: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9E5AF-7640-4312-A2BA-43413760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、在接下来的一周内完成所有功能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、开始编写文档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770AA-AC7A-4D20-B338-C3104A58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2020/4/19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F40A9A-A3EC-45DB-879A-822DB79E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4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" y="3989946"/>
            <a:ext cx="9144000" cy="953508"/>
          </a:xfrm>
        </p:spPr>
        <p:txBody>
          <a:bodyPr>
            <a:noAutofit/>
          </a:bodyPr>
          <a:lstStyle/>
          <a:p>
            <a:r>
              <a:rPr lang="zh-CN" altLang="en-US" sz="6000" dirty="0">
                <a:latin typeface="微软雅黑" pitchFamily="34" charset="-122"/>
                <a:ea typeface="微软雅黑" pitchFamily="34" charset="-122"/>
              </a:rPr>
              <a:t>谢 谢</a:t>
            </a:r>
          </a:p>
        </p:txBody>
      </p:sp>
    </p:spTree>
    <p:extLst>
      <p:ext uri="{BB962C8B-B14F-4D97-AF65-F5344CB8AC3E}">
        <p14:creationId xmlns:p14="http://schemas.microsoft.com/office/powerpoint/2010/main" val="642570186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（对外）4：3 华宇信息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20162430211-李伟 华宇实习期末汇报</Template>
  <TotalTime>222</TotalTime>
  <Words>260</Words>
  <Application>Microsoft Office PowerPoint</Application>
  <PresentationFormat>全屏显示(4:3)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方正兰亭纤黑_GBK</vt:lpstr>
      <vt:lpstr>微软雅黑</vt:lpstr>
      <vt:lpstr>Arial</vt:lpstr>
      <vt:lpstr>Arial Black</vt:lpstr>
      <vt:lpstr>Calibri</vt:lpstr>
      <vt:lpstr>Wingdings</vt:lpstr>
      <vt:lpstr>ppt模板（对外）4：3 华宇信息</vt:lpstr>
      <vt:lpstr>PowerPoint 演示文稿</vt:lpstr>
      <vt:lpstr>PowerPoint 演示文稿</vt:lpstr>
      <vt:lpstr>已完成工作</vt:lpstr>
      <vt:lpstr>已完成工作</vt:lpstr>
      <vt:lpstr>已完成工作</vt:lpstr>
      <vt:lpstr>已完成工作</vt:lpstr>
      <vt:lpstr>未完成工作</vt:lpstr>
      <vt:lpstr>后续计划</vt:lpstr>
      <vt:lpstr>谢 谢</vt:lpstr>
    </vt:vector>
  </TitlesOfParts>
  <Company>Founder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huayu</dc:creator>
  <cp:lastModifiedBy>rosycloudlw@outlook.com</cp:lastModifiedBy>
  <cp:revision>47</cp:revision>
  <dcterms:created xsi:type="dcterms:W3CDTF">2020-01-09T07:23:42Z</dcterms:created>
  <dcterms:modified xsi:type="dcterms:W3CDTF">2020-04-19T12:19:40Z</dcterms:modified>
</cp:coreProperties>
</file>