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667915-452E-4E2B-9ED0-4DC8A715FCF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A943431-19E6-46F4-8485-52ADBE0515DA}">
      <dgm:prSet/>
      <dgm:spPr/>
      <dgm:t>
        <a:bodyPr/>
        <a:lstStyle/>
        <a:p>
          <a:r>
            <a:rPr lang="pl-PL"/>
            <a:t>Nasza gra wyróżnia się oryginalnym pomysłem, samodzielnym wykonaniem całej grafiki.</a:t>
          </a:r>
          <a:endParaRPr lang="en-US"/>
        </a:p>
      </dgm:t>
    </dgm:pt>
    <dgm:pt modelId="{416A95DB-5891-42BF-B807-9306409CA4FC}" type="parTrans" cxnId="{38D46941-8724-48C2-A6B0-89779C55F708}">
      <dgm:prSet/>
      <dgm:spPr/>
      <dgm:t>
        <a:bodyPr/>
        <a:lstStyle/>
        <a:p>
          <a:endParaRPr lang="en-US"/>
        </a:p>
      </dgm:t>
    </dgm:pt>
    <dgm:pt modelId="{E7B8694D-5D27-421E-B1D3-0A2886D08CCD}" type="sibTrans" cxnId="{38D46941-8724-48C2-A6B0-89779C55F708}">
      <dgm:prSet/>
      <dgm:spPr/>
      <dgm:t>
        <a:bodyPr/>
        <a:lstStyle/>
        <a:p>
          <a:endParaRPr lang="en-US"/>
        </a:p>
      </dgm:t>
    </dgm:pt>
    <dgm:pt modelId="{49B2ABE2-605E-4F88-AA3C-3DCFC27F4E24}">
      <dgm:prSet/>
      <dgm:spPr/>
      <dgm:t>
        <a:bodyPr/>
        <a:lstStyle/>
        <a:p>
          <a:r>
            <a:rPr lang="pl-PL"/>
            <a:t>Cały zespół od samego początku był wpełni zaangażowany w rozwój naszej gry.</a:t>
          </a:r>
          <a:endParaRPr lang="en-US"/>
        </a:p>
      </dgm:t>
    </dgm:pt>
    <dgm:pt modelId="{EA8DE6AD-DA0B-4FDF-A0E8-09F0DC8C4295}" type="parTrans" cxnId="{2959BD25-3F02-488A-89D4-94D20E3BD650}">
      <dgm:prSet/>
      <dgm:spPr/>
      <dgm:t>
        <a:bodyPr/>
        <a:lstStyle/>
        <a:p>
          <a:endParaRPr lang="en-US"/>
        </a:p>
      </dgm:t>
    </dgm:pt>
    <dgm:pt modelId="{56FF5560-AF5C-4B25-A8B4-8C7C2EE1F26A}" type="sibTrans" cxnId="{2959BD25-3F02-488A-89D4-94D20E3BD650}">
      <dgm:prSet/>
      <dgm:spPr/>
      <dgm:t>
        <a:bodyPr/>
        <a:lstStyle/>
        <a:p>
          <a:endParaRPr lang="en-US"/>
        </a:p>
      </dgm:t>
    </dgm:pt>
    <dgm:pt modelId="{936C9D36-3C52-4B8E-BA5E-FF695F44D751}" type="pres">
      <dgm:prSet presAssocID="{F6667915-452E-4E2B-9ED0-4DC8A715FCF7}" presName="root" presStyleCnt="0">
        <dgm:presLayoutVars>
          <dgm:dir/>
          <dgm:resizeHandles val="exact"/>
        </dgm:presLayoutVars>
      </dgm:prSet>
      <dgm:spPr/>
    </dgm:pt>
    <dgm:pt modelId="{A869BE6D-B48C-450A-AC5E-A8E5ACC02C22}" type="pres">
      <dgm:prSet presAssocID="{1A943431-19E6-46F4-8485-52ADBE0515DA}" presName="compNode" presStyleCnt="0"/>
      <dgm:spPr/>
    </dgm:pt>
    <dgm:pt modelId="{0689E4BE-00B8-4841-9D2F-E6E1D9FD2A44}" type="pres">
      <dgm:prSet presAssocID="{1A943431-19E6-46F4-8485-52ADBE0515DA}" presName="bgRect" presStyleLbl="bgShp" presStyleIdx="0" presStyleCnt="2"/>
      <dgm:spPr/>
    </dgm:pt>
    <dgm:pt modelId="{C7878924-B88F-4929-B14A-56D66BC38A3D}" type="pres">
      <dgm:prSet presAssocID="{1A943431-19E6-46F4-8485-52ADBE0515D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eć"/>
        </a:ext>
      </dgm:extLst>
    </dgm:pt>
    <dgm:pt modelId="{6DC4C65A-3112-447C-A201-BC7C62F1A9B2}" type="pres">
      <dgm:prSet presAssocID="{1A943431-19E6-46F4-8485-52ADBE0515DA}" presName="spaceRect" presStyleCnt="0"/>
      <dgm:spPr/>
    </dgm:pt>
    <dgm:pt modelId="{7EBC2F69-3219-4230-A082-591614DC3F08}" type="pres">
      <dgm:prSet presAssocID="{1A943431-19E6-46F4-8485-52ADBE0515DA}" presName="parTx" presStyleLbl="revTx" presStyleIdx="0" presStyleCnt="2">
        <dgm:presLayoutVars>
          <dgm:chMax val="0"/>
          <dgm:chPref val="0"/>
        </dgm:presLayoutVars>
      </dgm:prSet>
      <dgm:spPr/>
    </dgm:pt>
    <dgm:pt modelId="{ADAB54BC-ED6C-4104-A3F3-44A149A44488}" type="pres">
      <dgm:prSet presAssocID="{E7B8694D-5D27-421E-B1D3-0A2886D08CCD}" presName="sibTrans" presStyleCnt="0"/>
      <dgm:spPr/>
    </dgm:pt>
    <dgm:pt modelId="{7127423D-CBB4-43B3-8063-5F0B5EAD5480}" type="pres">
      <dgm:prSet presAssocID="{49B2ABE2-605E-4F88-AA3C-3DCFC27F4E24}" presName="compNode" presStyleCnt="0"/>
      <dgm:spPr/>
    </dgm:pt>
    <dgm:pt modelId="{47994A03-4EC8-4A06-BC5B-5635EC294CF1}" type="pres">
      <dgm:prSet presAssocID="{49B2ABE2-605E-4F88-AA3C-3DCFC27F4E24}" presName="bgRect" presStyleLbl="bgShp" presStyleIdx="1" presStyleCnt="2"/>
      <dgm:spPr/>
    </dgm:pt>
    <dgm:pt modelId="{D19EA8E9-1324-4003-86B7-B89AB4F004C8}" type="pres">
      <dgm:prSet presAssocID="{49B2ABE2-605E-4F88-AA3C-3DCFC27F4E2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8EC73E3B-7B20-4160-AAFD-DDF38C383458}" type="pres">
      <dgm:prSet presAssocID="{49B2ABE2-605E-4F88-AA3C-3DCFC27F4E24}" presName="spaceRect" presStyleCnt="0"/>
      <dgm:spPr/>
    </dgm:pt>
    <dgm:pt modelId="{B7F759BB-DE8F-4490-8369-98DB56AA7275}" type="pres">
      <dgm:prSet presAssocID="{49B2ABE2-605E-4F88-AA3C-3DCFC27F4E2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CA39E0D-EFB5-4D9A-A6AA-0BFEAEFF37A7}" type="presOf" srcId="{49B2ABE2-605E-4F88-AA3C-3DCFC27F4E24}" destId="{B7F759BB-DE8F-4490-8369-98DB56AA7275}" srcOrd="0" destOrd="0" presId="urn:microsoft.com/office/officeart/2018/2/layout/IconVerticalSolidList"/>
    <dgm:cxn modelId="{2959BD25-3F02-488A-89D4-94D20E3BD650}" srcId="{F6667915-452E-4E2B-9ED0-4DC8A715FCF7}" destId="{49B2ABE2-605E-4F88-AA3C-3DCFC27F4E24}" srcOrd="1" destOrd="0" parTransId="{EA8DE6AD-DA0B-4FDF-A0E8-09F0DC8C4295}" sibTransId="{56FF5560-AF5C-4B25-A8B4-8C7C2EE1F26A}"/>
    <dgm:cxn modelId="{930AC32F-5242-42D7-A49F-0FE0C1E9F692}" type="presOf" srcId="{1A943431-19E6-46F4-8485-52ADBE0515DA}" destId="{7EBC2F69-3219-4230-A082-591614DC3F08}" srcOrd="0" destOrd="0" presId="urn:microsoft.com/office/officeart/2018/2/layout/IconVerticalSolidList"/>
    <dgm:cxn modelId="{38D46941-8724-48C2-A6B0-89779C55F708}" srcId="{F6667915-452E-4E2B-9ED0-4DC8A715FCF7}" destId="{1A943431-19E6-46F4-8485-52ADBE0515DA}" srcOrd="0" destOrd="0" parTransId="{416A95DB-5891-42BF-B807-9306409CA4FC}" sibTransId="{E7B8694D-5D27-421E-B1D3-0A2886D08CCD}"/>
    <dgm:cxn modelId="{C56C2DEB-9E72-493A-B5B4-C1F3D0A1AB91}" type="presOf" srcId="{F6667915-452E-4E2B-9ED0-4DC8A715FCF7}" destId="{936C9D36-3C52-4B8E-BA5E-FF695F44D751}" srcOrd="0" destOrd="0" presId="urn:microsoft.com/office/officeart/2018/2/layout/IconVerticalSolidList"/>
    <dgm:cxn modelId="{BF258937-C699-43A0-89A3-6E4E3D2599C9}" type="presParOf" srcId="{936C9D36-3C52-4B8E-BA5E-FF695F44D751}" destId="{A869BE6D-B48C-450A-AC5E-A8E5ACC02C22}" srcOrd="0" destOrd="0" presId="urn:microsoft.com/office/officeart/2018/2/layout/IconVerticalSolidList"/>
    <dgm:cxn modelId="{101D4A95-7208-4767-B308-6AB70EC11C25}" type="presParOf" srcId="{A869BE6D-B48C-450A-AC5E-A8E5ACC02C22}" destId="{0689E4BE-00B8-4841-9D2F-E6E1D9FD2A44}" srcOrd="0" destOrd="0" presId="urn:microsoft.com/office/officeart/2018/2/layout/IconVerticalSolidList"/>
    <dgm:cxn modelId="{E67E7C91-7C32-423D-8C5A-AA89BB3B7FE8}" type="presParOf" srcId="{A869BE6D-B48C-450A-AC5E-A8E5ACC02C22}" destId="{C7878924-B88F-4929-B14A-56D66BC38A3D}" srcOrd="1" destOrd="0" presId="urn:microsoft.com/office/officeart/2018/2/layout/IconVerticalSolidList"/>
    <dgm:cxn modelId="{C7B376C0-B6CA-4C44-9668-A677EA0F2025}" type="presParOf" srcId="{A869BE6D-B48C-450A-AC5E-A8E5ACC02C22}" destId="{6DC4C65A-3112-447C-A201-BC7C62F1A9B2}" srcOrd="2" destOrd="0" presId="urn:microsoft.com/office/officeart/2018/2/layout/IconVerticalSolidList"/>
    <dgm:cxn modelId="{1BA0A7EA-55E3-4CD0-A2B9-EF70A70D0BDA}" type="presParOf" srcId="{A869BE6D-B48C-450A-AC5E-A8E5ACC02C22}" destId="{7EBC2F69-3219-4230-A082-591614DC3F08}" srcOrd="3" destOrd="0" presId="urn:microsoft.com/office/officeart/2018/2/layout/IconVerticalSolidList"/>
    <dgm:cxn modelId="{D1D1AA7B-A250-4841-B39F-8F950DE3D012}" type="presParOf" srcId="{936C9D36-3C52-4B8E-BA5E-FF695F44D751}" destId="{ADAB54BC-ED6C-4104-A3F3-44A149A44488}" srcOrd="1" destOrd="0" presId="urn:microsoft.com/office/officeart/2018/2/layout/IconVerticalSolidList"/>
    <dgm:cxn modelId="{0DE4C0EC-1C49-4357-9784-3EFE15004E2A}" type="presParOf" srcId="{936C9D36-3C52-4B8E-BA5E-FF695F44D751}" destId="{7127423D-CBB4-43B3-8063-5F0B5EAD5480}" srcOrd="2" destOrd="0" presId="urn:microsoft.com/office/officeart/2018/2/layout/IconVerticalSolidList"/>
    <dgm:cxn modelId="{1E714822-5163-4191-B60D-8EDC4AA42ACB}" type="presParOf" srcId="{7127423D-CBB4-43B3-8063-5F0B5EAD5480}" destId="{47994A03-4EC8-4A06-BC5B-5635EC294CF1}" srcOrd="0" destOrd="0" presId="urn:microsoft.com/office/officeart/2018/2/layout/IconVerticalSolidList"/>
    <dgm:cxn modelId="{F5C1501B-1BE3-49A7-9505-AA8D603D1366}" type="presParOf" srcId="{7127423D-CBB4-43B3-8063-5F0B5EAD5480}" destId="{D19EA8E9-1324-4003-86B7-B89AB4F004C8}" srcOrd="1" destOrd="0" presId="urn:microsoft.com/office/officeart/2018/2/layout/IconVerticalSolidList"/>
    <dgm:cxn modelId="{AF126EC4-53A5-4161-A02B-15206B93BFEB}" type="presParOf" srcId="{7127423D-CBB4-43B3-8063-5F0B5EAD5480}" destId="{8EC73E3B-7B20-4160-AAFD-DDF38C383458}" srcOrd="2" destOrd="0" presId="urn:microsoft.com/office/officeart/2018/2/layout/IconVerticalSolidList"/>
    <dgm:cxn modelId="{5D345166-C859-4DA1-92D9-078555D819F8}" type="presParOf" srcId="{7127423D-CBB4-43B3-8063-5F0B5EAD5480}" destId="{B7F759BB-DE8F-4490-8369-98DB56AA72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9E4BE-00B8-4841-9D2F-E6E1D9FD2A44}">
      <dsp:nvSpPr>
        <dsp:cNvPr id="0" name=""/>
        <dsp:cNvSpPr/>
      </dsp:nvSpPr>
      <dsp:spPr>
        <a:xfrm>
          <a:off x="0" y="908268"/>
          <a:ext cx="6245265" cy="16768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878924-B88F-4929-B14A-56D66BC38A3D}">
      <dsp:nvSpPr>
        <dsp:cNvPr id="0" name=""/>
        <dsp:cNvSpPr/>
      </dsp:nvSpPr>
      <dsp:spPr>
        <a:xfrm>
          <a:off x="507233" y="1285549"/>
          <a:ext cx="922242" cy="922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BC2F69-3219-4230-A082-591614DC3F08}">
      <dsp:nvSpPr>
        <dsp:cNvPr id="0" name=""/>
        <dsp:cNvSpPr/>
      </dsp:nvSpPr>
      <dsp:spPr>
        <a:xfrm>
          <a:off x="1936708" y="908268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Nasza gra wyróżnia się oryginalnym pomysłem, samodzielnym wykonaniem całej grafiki.</a:t>
          </a:r>
          <a:endParaRPr lang="en-US" sz="2300" kern="1200"/>
        </a:p>
      </dsp:txBody>
      <dsp:txXfrm>
        <a:off x="1936708" y="908268"/>
        <a:ext cx="4308556" cy="1676804"/>
      </dsp:txXfrm>
    </dsp:sp>
    <dsp:sp modelId="{47994A03-4EC8-4A06-BC5B-5635EC294CF1}">
      <dsp:nvSpPr>
        <dsp:cNvPr id="0" name=""/>
        <dsp:cNvSpPr/>
      </dsp:nvSpPr>
      <dsp:spPr>
        <a:xfrm>
          <a:off x="0" y="3004274"/>
          <a:ext cx="6245265" cy="16768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9EA8E9-1324-4003-86B7-B89AB4F004C8}">
      <dsp:nvSpPr>
        <dsp:cNvPr id="0" name=""/>
        <dsp:cNvSpPr/>
      </dsp:nvSpPr>
      <dsp:spPr>
        <a:xfrm>
          <a:off x="507233" y="3381554"/>
          <a:ext cx="922242" cy="922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759BB-DE8F-4490-8369-98DB56AA7275}">
      <dsp:nvSpPr>
        <dsp:cNvPr id="0" name=""/>
        <dsp:cNvSpPr/>
      </dsp:nvSpPr>
      <dsp:spPr>
        <a:xfrm>
          <a:off x="1936708" y="3004274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Cały zespół od samego początku był wpełni zaangażowany w rozwój naszej gry.</a:t>
          </a:r>
          <a:endParaRPr lang="en-US" sz="2300" kern="1200"/>
        </a:p>
      </dsp:txBody>
      <dsp:txXfrm>
        <a:off x="1936708" y="3004274"/>
        <a:ext cx="4308556" cy="1676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C667AB-16A9-EF2B-0723-72D9F7ECA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E577E7D-7C58-9678-E606-6DB107777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F4B90AF-2F6D-EC68-D6D3-44D9C63F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78AB-EF1D-4653-9B61-319B1260325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ADD61B3-3FD4-4646-5B0A-B52C4EF2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8F25D1B-D776-A927-2811-E9574B1DA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90AD-003D-4680-A3A8-9DBB9860CA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026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B276E6-D050-6B44-DADA-8C7BF399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7EB8404-A7BB-AAE3-0E8D-C14102809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0D6375C-DC6B-B3E7-15C3-B3186053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78AB-EF1D-4653-9B61-319B1260325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E7B004A-2E83-FF22-2A6B-F2B35A0C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78DFDF9-4A4A-3989-8893-6967A8E7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90AD-003D-4680-A3A8-9DBB9860CA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37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330D50A-7E2E-96D8-3794-E5FB00E33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9CC794D-49C4-60D6-91F9-9BD9BAE79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2170503-F0D2-CB47-7BB6-EE97866D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78AB-EF1D-4653-9B61-319B1260325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11EAD8-510C-39DB-4254-2C60A936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5D4EF5A-9913-63D5-4B75-52B962E5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90AD-003D-4680-A3A8-9DBB9860CA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867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ACEBA0-981F-E722-5EF9-63DECFC6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096FA14-DF2E-A354-0259-27B7C1BE1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F67C9CA-F1E7-E47E-AE1A-A6722159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78AB-EF1D-4653-9B61-319B1260325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20B4BAD-4C4F-F57B-8B13-B58225C89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91C14C4-C0E1-0AE6-1657-BE9FA9F8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90AD-003D-4680-A3A8-9DBB9860CA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250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364617-C810-1016-EFD5-A2D9F5A2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73264CA-1650-2C6C-5C7F-BD3BBCDE2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70D2B87-F0C3-3083-C715-55249DAA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78AB-EF1D-4653-9B61-319B1260325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637181D-466C-1DCA-F830-6E656E2E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DE81E9B-79E2-7A4B-88B3-71E0B2C0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90AD-003D-4680-A3A8-9DBB9860CA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849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52A070-69C5-8096-1886-3A07F580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9CC26F-0E13-EF2F-763E-1BDECA7D0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C05AD14-611A-2F7B-445D-3C8F34CE6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9E01B7B-95B7-4429-AB29-0DB19A2E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78AB-EF1D-4653-9B61-319B1260325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B353643-553D-A4D2-9E2A-F427A692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43A2214-F162-2EBB-7962-86BF39E4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90AD-003D-4680-A3A8-9DBB9860CA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682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B75214-9354-BB94-5FB3-8ECEE634A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955F015-509F-F8FA-2679-B06B8E65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86E10E5-85C5-F591-E2F9-E8C8BB98E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18A67F1-347F-1482-E0C4-2827A5807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CC7CBBD-2DFB-6AB2-28BE-C7FB654F5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2B91BE3C-7275-C58A-4EE5-0AE88234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78AB-EF1D-4653-9B61-319B1260325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736CFC0-82A7-99EC-CFC4-85B73A25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7932F32F-CFED-3088-CA72-61562BF7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90AD-003D-4680-A3A8-9DBB9860CA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453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A3802C-C2D4-4C5D-A66E-D3D75BAD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8FA0D26-F0C9-08BE-F7EA-D50FEF69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78AB-EF1D-4653-9B61-319B1260325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CADD6A3-BAE6-3707-978C-46B027991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8F990BC-D59E-D1BA-CE75-243370D6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90AD-003D-4680-A3A8-9DBB9860CA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766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DE9B5F6-EA0C-099E-E551-7B1C881E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78AB-EF1D-4653-9B61-319B1260325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3A7D257-2733-9197-6AE9-85614A56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2AFC786-60BE-8A9B-B540-57223A00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90AD-003D-4680-A3A8-9DBB9860CA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277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AC855C-0615-0A03-EE64-A7A372CE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B940D0-80A5-1CCC-FA42-B1A16BEB4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3FD5DB9-AC03-5506-14CC-449645FD4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A914307-FE76-B551-14D6-E5CFC969A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78AB-EF1D-4653-9B61-319B1260325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DA19AF7-CCD2-BAF2-ADD0-E523CD35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A003C1C-2195-3E52-1EC6-F9E75ADF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90AD-003D-4680-A3A8-9DBB9860CA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731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273BEE-050D-5914-50D4-77AB4EB4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A3D7A22-68A5-58EB-F35C-300BDC1B1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444D904-458C-2F2A-E3DA-0E66FC69B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D6B6CCC-480C-636F-FF73-1FE9E28E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78AB-EF1D-4653-9B61-319B1260325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E144EC4-1EE1-01E3-3F7E-F05F2109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51191B1-15FC-EA8A-FB60-1B7713A8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90AD-003D-4680-A3A8-9DBB9860CA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752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972E070-09B1-B054-8220-D7FCF20F3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2CA1A1C-9ADC-D3B7-5FBD-9A5EC6366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B536CDB-F029-05EF-4E2C-9281AF646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178AB-EF1D-4653-9B61-319B1260325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AE7087E-A2FD-004E-2BB7-877ECDBC1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6CE5515-E3BB-4A35-477A-AEF8FCB03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790AD-003D-4680-A3A8-9DBB9860CA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629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A8F143-70FD-58CC-72BE-3CD449335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pl-PL" sz="5400"/>
              <a:t>CITY13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CFA6BF5-A919-1D62-3F93-37AFAD5FC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pl-PL" sz="2000"/>
              <a:t>Jakub Abrantowicz, Jakub Kryger, Aleksander Litka</a:t>
            </a:r>
          </a:p>
        </p:txBody>
      </p:sp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9308977F-970F-99A9-24CC-A8D13D36E4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31" r="-1" b="1735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71861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8280130-466C-FE31-00B8-46082693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pl-PL" sz="5600">
                <a:solidFill>
                  <a:srgbClr val="FFFFFF"/>
                </a:solidFill>
              </a:rPr>
              <a:t>Opis gry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7B043E-8569-35B9-502F-5DD3CA520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CITY13 to fabularna gra typu quiz. Gracz musi odwiedzać kolejne sale z nauczycielami naszej szkoły, która została zawarta w naszym projekcie jako miasto. W salach użytkownik musi rozwiązywać trudne zagadki zapodane przez wymagających nauczycieli. Kiedy gracz rozwiąże poprawnie wszystkie zadania, czeka go nagroda w postaci relaksującej przerwy na winklu.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63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6E7E76A5-C5E7-2A05-D82E-512F2C552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487285"/>
            <a:ext cx="4220967" cy="1717091"/>
          </a:xfrm>
        </p:spPr>
        <p:txBody>
          <a:bodyPr anchor="b">
            <a:normAutofit/>
          </a:bodyPr>
          <a:lstStyle/>
          <a:p>
            <a:r>
              <a:rPr lang="pl-PL" sz="4800">
                <a:solidFill>
                  <a:schemeClr val="bg1"/>
                </a:solidFill>
              </a:rPr>
              <a:t>Użyte technologie</a:t>
            </a:r>
          </a:p>
        </p:txBody>
      </p:sp>
      <p:pic>
        <p:nvPicPr>
          <p:cNvPr id="8" name="Obraz 7" descr="Obraz zawierający tekst&#10;&#10;Opis wygenerowany automatycznie">
            <a:extLst>
              <a:ext uri="{FF2B5EF4-FFF2-40B4-BE49-F238E27FC236}">
                <a16:creationId xmlns:a16="http://schemas.microsoft.com/office/drawing/2014/main" id="{76EB411C-754A-E39F-1082-2BEF349F2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717" y="35753"/>
            <a:ext cx="3804960" cy="2140290"/>
          </a:xfrm>
          <a:prstGeom prst="rect">
            <a:avLst/>
          </a:prstGeom>
        </p:spPr>
      </p:pic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4AF6737-2FC0-5C9F-FBF5-7F03CCD48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pl-PL" sz="2000">
                <a:solidFill>
                  <a:schemeClr val="bg1"/>
                </a:solidFill>
              </a:rPr>
              <a:t>Unity</a:t>
            </a:r>
          </a:p>
          <a:p>
            <a:r>
              <a:rPr lang="pl-PL" sz="2000">
                <a:solidFill>
                  <a:schemeClr val="bg1"/>
                </a:solidFill>
              </a:rPr>
              <a:t>Aseprite</a:t>
            </a:r>
          </a:p>
          <a:p>
            <a:r>
              <a:rPr lang="pl-PL" sz="2000">
                <a:solidFill>
                  <a:schemeClr val="bg1"/>
                </a:solidFill>
              </a:rPr>
              <a:t>C#</a:t>
            </a:r>
          </a:p>
        </p:txBody>
      </p:sp>
      <p:pic>
        <p:nvPicPr>
          <p:cNvPr id="10" name="Obraz 9" descr="Obraz zawierający tekst&#10;&#10;Opis wygenerowany automatycznie">
            <a:extLst>
              <a:ext uri="{FF2B5EF4-FFF2-40B4-BE49-F238E27FC236}">
                <a16:creationId xmlns:a16="http://schemas.microsoft.com/office/drawing/2014/main" id="{302F5467-BE7E-1979-02F1-7D003E2DB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497" y="2042933"/>
            <a:ext cx="2164842" cy="2164842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2CACBF57-DA70-4E6E-645C-D5CD422AB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717" y="3994169"/>
            <a:ext cx="1936678" cy="217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7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86E6F7C-6603-AAA7-5911-97425DE0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pl-PL" sz="6800"/>
              <a:t>Dlaczego ta gra się wyróżnia?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7A433587-8710-6CC4-03CD-C3128B81C2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0884640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666068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103</Words>
  <Application>Microsoft Office PowerPoint</Application>
  <PresentationFormat>Panoramiczny</PresentationFormat>
  <Paragraphs>11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Motyw pakietu Office</vt:lpstr>
      <vt:lpstr>CITY13</vt:lpstr>
      <vt:lpstr>Opis gry</vt:lpstr>
      <vt:lpstr>Użyte technologie</vt:lpstr>
      <vt:lpstr>Dlaczego ta gra się wyróżnia?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CITY13</dc:title>
  <dc:creator>Olek</dc:creator>
  <cp:lastModifiedBy>Olek</cp:lastModifiedBy>
  <cp:revision>1</cp:revision>
  <dcterms:created xsi:type="dcterms:W3CDTF">2022-12-03T11:58:29Z</dcterms:created>
  <dcterms:modified xsi:type="dcterms:W3CDTF">2022-12-03T12:52:04Z</dcterms:modified>
</cp:coreProperties>
</file>