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8" r:id="rId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41600-AC5A-4405-89BC-166EEEDBB11B}" v="1" dt="2020-01-05T14:55:47.865"/>
    <p1510:client id="{3FBCD853-B539-4739-A9B3-5DB006CD872B}" v="96" dt="2020-01-05T15:33:08.860"/>
    <p1510:client id="{B9EDCC9B-8068-43A6-BB23-26392DDF9447}" v="2696" dt="2020-01-05T16:58:50.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56" d="100"/>
          <a:sy n="56" d="100"/>
        </p:scale>
        <p:origin x="20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832" y="1930402"/>
            <a:ext cx="4965726" cy="4439441"/>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649832" y="6369840"/>
            <a:ext cx="4965726" cy="1148560"/>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0690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3" y="6400783"/>
            <a:ext cx="4965725" cy="755651"/>
          </a:xfrm>
        </p:spPr>
        <p:txBody>
          <a:bodyPr anchor="b">
            <a:normAutofit/>
          </a:bodyPr>
          <a:lstStyle>
            <a:lvl1pPr algn="l">
              <a:defRPr sz="1800" b="0"/>
            </a:lvl1pPr>
          </a:lstStyle>
          <a:p>
            <a:r>
              <a:rPr lang="en-US" dirty="0"/>
              <a:t>Click to edit Master title style</a:t>
            </a:r>
          </a:p>
        </p:txBody>
      </p:sp>
      <p:sp>
        <p:nvSpPr>
          <p:cNvPr id="3" name="Picture Placeholder 2"/>
          <p:cNvSpPr>
            <a:spLocks noGrp="1" noChangeAspect="1"/>
          </p:cNvSpPr>
          <p:nvPr>
            <p:ph type="pic" idx="1"/>
          </p:nvPr>
        </p:nvSpPr>
        <p:spPr>
          <a:xfrm>
            <a:off x="649832" y="914400"/>
            <a:ext cx="4965726"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4" name="Text Placeholder 3"/>
          <p:cNvSpPr>
            <a:spLocks noGrp="1"/>
          </p:cNvSpPr>
          <p:nvPr>
            <p:ph type="body" sz="half" idx="2"/>
          </p:nvPr>
        </p:nvSpPr>
        <p:spPr>
          <a:xfrm>
            <a:off x="649832" y="7156433"/>
            <a:ext cx="4965725" cy="65828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4956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2" y="1930400"/>
            <a:ext cx="4965726" cy="2641600"/>
          </a:xfrm>
        </p:spPr>
        <p:txBody>
          <a:bodyPr/>
          <a:lstStyle>
            <a:lvl1pPr>
              <a:defRPr sz="3600"/>
            </a:lvl1pPr>
          </a:lstStyle>
          <a:p>
            <a:r>
              <a:rPr lang="en-US" dirty="0"/>
              <a:t>Click to edit Master title style</a:t>
            </a:r>
          </a:p>
        </p:txBody>
      </p:sp>
      <p:sp>
        <p:nvSpPr>
          <p:cNvPr id="8" name="Text Placeholder 3"/>
          <p:cNvSpPr>
            <a:spLocks noGrp="1"/>
          </p:cNvSpPr>
          <p:nvPr>
            <p:ph type="body" sz="half" idx="2"/>
          </p:nvPr>
        </p:nvSpPr>
        <p:spPr>
          <a:xfrm>
            <a:off x="649832" y="4876800"/>
            <a:ext cx="4965726" cy="31496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3786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6057" y="1930400"/>
            <a:ext cx="4500787" cy="3097832"/>
          </a:xfrm>
        </p:spPr>
        <p:txBody>
          <a:bodyPr/>
          <a:lstStyle>
            <a:lvl1pPr>
              <a:defRPr sz="3600"/>
            </a:lvl1pPr>
          </a:lstStyle>
          <a:p>
            <a:r>
              <a:rPr lang="en-US" dirty="0"/>
              <a:t>Click to edit Master title style</a:t>
            </a:r>
          </a:p>
        </p:txBody>
      </p:sp>
      <p:sp>
        <p:nvSpPr>
          <p:cNvPr id="11" name="Text Placeholder 3"/>
          <p:cNvSpPr>
            <a:spLocks noGrp="1"/>
          </p:cNvSpPr>
          <p:nvPr>
            <p:ph type="body" sz="half" idx="14"/>
          </p:nvPr>
        </p:nvSpPr>
        <p:spPr>
          <a:xfrm>
            <a:off x="1086133" y="5028232"/>
            <a:ext cx="4095869" cy="456232"/>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649832" y="5800876"/>
            <a:ext cx="4965726" cy="2235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505423" y="1295004"/>
            <a:ext cx="451193"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5249768" y="3485049"/>
            <a:ext cx="451193"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00489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9831" y="4165601"/>
            <a:ext cx="4965727" cy="2204240"/>
          </a:xfrm>
        </p:spPr>
        <p:txBody>
          <a:bodyPr anchor="b"/>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49832" y="6369841"/>
            <a:ext cx="4965726" cy="11472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590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dirty="0"/>
              <a:t>Click to edit Master title style</a:t>
            </a:r>
          </a:p>
        </p:txBody>
      </p:sp>
      <p:sp>
        <p:nvSpPr>
          <p:cNvPr id="3" name="Text Placeholder 2"/>
          <p:cNvSpPr>
            <a:spLocks noGrp="1"/>
          </p:cNvSpPr>
          <p:nvPr>
            <p:ph type="body" idx="1"/>
          </p:nvPr>
        </p:nvSpPr>
        <p:spPr>
          <a:xfrm>
            <a:off x="356126" y="2641600"/>
            <a:ext cx="165804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6" name="Text Placeholder 3"/>
          <p:cNvSpPr>
            <a:spLocks noGrp="1"/>
          </p:cNvSpPr>
          <p:nvPr>
            <p:ph type="body" sz="half" idx="15"/>
          </p:nvPr>
        </p:nvSpPr>
        <p:spPr>
          <a:xfrm>
            <a:off x="367106" y="3556000"/>
            <a:ext cx="1647063" cy="47857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Text Placeholder 4"/>
          <p:cNvSpPr>
            <a:spLocks noGrp="1"/>
          </p:cNvSpPr>
          <p:nvPr>
            <p:ph type="body" sz="quarter" idx="3"/>
          </p:nvPr>
        </p:nvSpPr>
        <p:spPr>
          <a:xfrm>
            <a:off x="2185128" y="2641600"/>
            <a:ext cx="1652066"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9" name="Text Placeholder 3"/>
          <p:cNvSpPr>
            <a:spLocks noGrp="1"/>
          </p:cNvSpPr>
          <p:nvPr>
            <p:ph type="body" sz="half" idx="16"/>
          </p:nvPr>
        </p:nvSpPr>
        <p:spPr>
          <a:xfrm>
            <a:off x="2179190" y="3556000"/>
            <a:ext cx="1658003" cy="47857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4" name="Text Placeholder 4"/>
          <p:cNvSpPr>
            <a:spLocks noGrp="1"/>
          </p:cNvSpPr>
          <p:nvPr>
            <p:ph type="body" sz="quarter" idx="13"/>
          </p:nvPr>
        </p:nvSpPr>
        <p:spPr>
          <a:xfrm>
            <a:off x="4008688" y="2641600"/>
            <a:ext cx="164974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0" name="Text Placeholder 3"/>
          <p:cNvSpPr>
            <a:spLocks noGrp="1"/>
          </p:cNvSpPr>
          <p:nvPr>
            <p:ph type="body" sz="half" idx="17"/>
          </p:nvPr>
        </p:nvSpPr>
        <p:spPr>
          <a:xfrm>
            <a:off x="4008688" y="3556000"/>
            <a:ext cx="1649744" cy="47857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cxnSp>
        <p:nvCxnSpPr>
          <p:cNvPr id="17" name="Straight Connector 16"/>
          <p:cNvCxnSpPr/>
          <p:nvPr/>
        </p:nvCxnSpPr>
        <p:spPr>
          <a:xfrm>
            <a:off x="2096501"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6532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dirty="0"/>
              <a:t>Click to edit Master title style</a:t>
            </a:r>
          </a:p>
        </p:txBody>
      </p:sp>
      <p:sp>
        <p:nvSpPr>
          <p:cNvPr id="3" name="Text Placeholder 2"/>
          <p:cNvSpPr>
            <a:spLocks noGrp="1"/>
          </p:cNvSpPr>
          <p:nvPr>
            <p:ph type="body" idx="1"/>
          </p:nvPr>
        </p:nvSpPr>
        <p:spPr>
          <a:xfrm>
            <a:off x="367106" y="5667932"/>
            <a:ext cx="1654209"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9" name="Picture Placeholder 2"/>
          <p:cNvSpPr>
            <a:spLocks noGrp="1" noChangeAspect="1"/>
          </p:cNvSpPr>
          <p:nvPr>
            <p:ph type="pic" idx="15"/>
          </p:nvPr>
        </p:nvSpPr>
        <p:spPr>
          <a:xfrm>
            <a:off x="367106" y="2946400"/>
            <a:ext cx="1654209"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22" name="Text Placeholder 3"/>
          <p:cNvSpPr>
            <a:spLocks noGrp="1"/>
          </p:cNvSpPr>
          <p:nvPr>
            <p:ph type="body" sz="half" idx="18"/>
          </p:nvPr>
        </p:nvSpPr>
        <p:spPr>
          <a:xfrm>
            <a:off x="367106" y="6436283"/>
            <a:ext cx="1654209" cy="87891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Text Placeholder 4"/>
          <p:cNvSpPr>
            <a:spLocks noGrp="1"/>
          </p:cNvSpPr>
          <p:nvPr>
            <p:ph type="body" sz="quarter" idx="3"/>
          </p:nvPr>
        </p:nvSpPr>
        <p:spPr>
          <a:xfrm>
            <a:off x="2188344" y="5667932"/>
            <a:ext cx="1648850"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30" name="Picture Placeholder 2"/>
          <p:cNvSpPr>
            <a:spLocks noGrp="1" noChangeAspect="1"/>
          </p:cNvSpPr>
          <p:nvPr>
            <p:ph type="pic" idx="21"/>
          </p:nvPr>
        </p:nvSpPr>
        <p:spPr>
          <a:xfrm>
            <a:off x="2188343" y="2946400"/>
            <a:ext cx="1648850"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23" name="Text Placeholder 3"/>
          <p:cNvSpPr>
            <a:spLocks noGrp="1"/>
          </p:cNvSpPr>
          <p:nvPr>
            <p:ph type="body" sz="half" idx="19"/>
          </p:nvPr>
        </p:nvSpPr>
        <p:spPr>
          <a:xfrm>
            <a:off x="2187582" y="6436282"/>
            <a:ext cx="1651034" cy="87891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4" name="Text Placeholder 4"/>
          <p:cNvSpPr>
            <a:spLocks noGrp="1"/>
          </p:cNvSpPr>
          <p:nvPr>
            <p:ph type="body" sz="quarter" idx="13"/>
          </p:nvPr>
        </p:nvSpPr>
        <p:spPr>
          <a:xfrm>
            <a:off x="4008688" y="5667932"/>
            <a:ext cx="164974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31" name="Picture Placeholder 2"/>
          <p:cNvSpPr>
            <a:spLocks noGrp="1" noChangeAspect="1"/>
          </p:cNvSpPr>
          <p:nvPr>
            <p:ph type="pic" idx="22"/>
          </p:nvPr>
        </p:nvSpPr>
        <p:spPr>
          <a:xfrm>
            <a:off x="4008687" y="2946400"/>
            <a:ext cx="164974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24" name="Text Placeholder 3"/>
          <p:cNvSpPr>
            <a:spLocks noGrp="1"/>
          </p:cNvSpPr>
          <p:nvPr>
            <p:ph type="body" sz="half" idx="20"/>
          </p:nvPr>
        </p:nvSpPr>
        <p:spPr>
          <a:xfrm>
            <a:off x="4008619" y="6436279"/>
            <a:ext cx="1651928" cy="87891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cxnSp>
        <p:nvCxnSpPr>
          <p:cNvPr id="19" name="Straight Connector 18"/>
          <p:cNvCxnSpPr/>
          <p:nvPr/>
        </p:nvCxnSpPr>
        <p:spPr>
          <a:xfrm>
            <a:off x="2096501"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17273"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5476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16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72337" y="573619"/>
            <a:ext cx="986095" cy="7768167"/>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367106" y="1030940"/>
            <a:ext cx="4176609" cy="731084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36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032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9833" y="3815646"/>
            <a:ext cx="4965725" cy="2554196"/>
          </a:xfrm>
        </p:spPr>
        <p:txBody>
          <a:bodyPr anchor="b"/>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49832" y="6369841"/>
            <a:ext cx="4965726" cy="11472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9872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0775" y="2747435"/>
            <a:ext cx="2473585" cy="55943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181482" y="2741458"/>
            <a:ext cx="2473586" cy="560032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66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20775" y="2540000"/>
            <a:ext cx="247358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0775" y="3352800"/>
            <a:ext cx="2473585" cy="49889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181482" y="2540000"/>
            <a:ext cx="2473585"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181482" y="3352800"/>
            <a:ext cx="2473585" cy="49889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59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852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94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1" y="1930400"/>
            <a:ext cx="1913597" cy="1930400"/>
          </a:xfrm>
        </p:spPr>
        <p:txBody>
          <a:bodyPr anchor="b"/>
          <a:lstStyle>
            <a:lvl1pPr algn="l">
              <a:defRPr sz="1800" b="0"/>
            </a:lvl1pPr>
          </a:lstStyle>
          <a:p>
            <a:r>
              <a:rPr lang="en-US" dirty="0"/>
              <a:t>Click to edit Master title style</a:t>
            </a:r>
          </a:p>
        </p:txBody>
      </p:sp>
      <p:sp>
        <p:nvSpPr>
          <p:cNvPr id="3" name="Content Placeholder 2"/>
          <p:cNvSpPr>
            <a:spLocks noGrp="1"/>
          </p:cNvSpPr>
          <p:nvPr>
            <p:ph idx="1"/>
          </p:nvPr>
        </p:nvSpPr>
        <p:spPr>
          <a:xfrm>
            <a:off x="2692048" y="1930400"/>
            <a:ext cx="2923510" cy="6096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49831" y="4172375"/>
            <a:ext cx="1913597" cy="38607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023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42" y="2472256"/>
            <a:ext cx="2865506" cy="2099744"/>
          </a:xfrm>
        </p:spPr>
        <p:txBody>
          <a:bodyPr anchor="b">
            <a:normAutofit/>
          </a:bodyPr>
          <a:lstStyle>
            <a:lvl1pPr algn="l">
              <a:defRPr sz="2700" b="0"/>
            </a:lvl1pPr>
          </a:lstStyle>
          <a:p>
            <a:r>
              <a:rPr lang="en-US" dirty="0"/>
              <a:t>Click to edit Master title style</a:t>
            </a:r>
          </a:p>
        </p:txBody>
      </p:sp>
      <p:sp>
        <p:nvSpPr>
          <p:cNvPr id="3" name="Picture Placeholder 2"/>
          <p:cNvSpPr>
            <a:spLocks noGrp="1" noChangeAspect="1"/>
          </p:cNvSpPr>
          <p:nvPr>
            <p:ph type="pic" idx="1"/>
          </p:nvPr>
        </p:nvSpPr>
        <p:spPr>
          <a:xfrm>
            <a:off x="3910138" y="1524000"/>
            <a:ext cx="1800694"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4" name="Text Placeholder 3"/>
          <p:cNvSpPr>
            <a:spLocks noGrp="1"/>
          </p:cNvSpPr>
          <p:nvPr>
            <p:ph type="body" sz="half" idx="2"/>
          </p:nvPr>
        </p:nvSpPr>
        <p:spPr>
          <a:xfrm>
            <a:off x="649831" y="4876800"/>
            <a:ext cx="2861046" cy="18288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233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4724574" y="2235200"/>
            <a:ext cx="211455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267374" y="-609600"/>
            <a:ext cx="1200150" cy="21336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4724574" y="8128000"/>
            <a:ext cx="742950" cy="13208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15491" y="3556000"/>
            <a:ext cx="3143250" cy="5588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841" y="3860800"/>
            <a:ext cx="1771650" cy="31496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5809233" y="0"/>
            <a:ext cx="514350" cy="146594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3533" y="603624"/>
            <a:ext cx="5291535" cy="186737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20775" y="2737234"/>
            <a:ext cx="5033741" cy="55939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5332317" y="2505054"/>
            <a:ext cx="1320799" cy="171494"/>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1/23/2020</a:t>
            </a:fld>
            <a:endParaRPr lang="en-US" dirty="0"/>
          </a:p>
        </p:txBody>
      </p:sp>
      <p:sp>
        <p:nvSpPr>
          <p:cNvPr id="5" name="Footer Placeholder 4"/>
          <p:cNvSpPr>
            <a:spLocks noGrp="1"/>
          </p:cNvSpPr>
          <p:nvPr>
            <p:ph type="ftr" sz="quarter" idx="3"/>
          </p:nvPr>
        </p:nvSpPr>
        <p:spPr>
          <a:xfrm rot="5400000">
            <a:off x="3549228" y="4417854"/>
            <a:ext cx="5146393" cy="171495"/>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5824824" y="394315"/>
            <a:ext cx="471610" cy="1023583"/>
          </a:xfrm>
          <a:prstGeom prst="rect">
            <a:avLst/>
          </a:prstGeom>
        </p:spPr>
        <p:txBody>
          <a:bodyPr vert="horz" lIns="91440" tIns="45720" rIns="91440" bIns="45720" rtlCol="0" anchor="b"/>
          <a:lstStyle>
            <a:lvl1pPr algn="ctr">
              <a:defRPr sz="21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6463067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5603" y="1607160"/>
            <a:ext cx="6529717" cy="5931918"/>
          </a:xfrm>
        </p:spPr>
        <p:txBody>
          <a:bodyPr>
            <a:normAutofit/>
          </a:bodyPr>
          <a:lstStyle/>
          <a:p>
            <a:r>
              <a:rPr lang="en-US" dirty="0">
                <a:solidFill>
                  <a:schemeClr val="tx1"/>
                </a:solidFill>
                <a:ea typeface="+mj-lt"/>
                <a:cs typeface="+mj-lt"/>
              </a:rPr>
              <a:t>“In matching job candidates with job openings, managers must consider not only such variables as previous work experience and educational background but also personality traits and work habits, which are more difficult to judge.” </a:t>
            </a:r>
          </a:p>
          <a:p>
            <a:endParaRPr lang="en-US" dirty="0">
              <a:solidFill>
                <a:schemeClr val="tx1"/>
              </a:solidFill>
            </a:endParaRPr>
          </a:p>
          <a:p>
            <a:endParaRPr lang="en-US" dirty="0">
              <a:solidFill>
                <a:schemeClr val="tx1"/>
              </a:solidFill>
            </a:endParaRPr>
          </a:p>
          <a:p>
            <a:r>
              <a:rPr lang="en-US" dirty="0">
                <a:solidFill>
                  <a:schemeClr val="tx1"/>
                </a:solidFill>
                <a:ea typeface="+mj-lt"/>
                <a:cs typeface="+mj-lt"/>
              </a:rPr>
              <a:t>What do you consider essential in an employee or colleague? Explain, using reasons and/or examples from your work or work-like experiences, or from your observations of others. </a:t>
            </a:r>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6A1F034-708A-4E0F-A4CB-7A897B8BB117}"/>
              </a:ext>
            </a:extLst>
          </p:cNvPr>
          <p:cNvSpPr txBox="1"/>
          <p:nvPr/>
        </p:nvSpPr>
        <p:spPr>
          <a:xfrm>
            <a:off x="204732" y="180676"/>
            <a:ext cx="6671262" cy="837921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200" dirty="0" smtClean="0"/>
              <a:t>	In matching candidates with job openings, the ones who hire must strongly consider not only such variables as work experience, working skills and academic background but also personality traits and work habits, which are more difficult to judge, but more important in my opinion and personal working experience.  "When you've got somebody who has both the skills and the personality, you've got a real winner there", as said by Vic </a:t>
            </a:r>
            <a:r>
              <a:rPr lang="en-US" sz="1200" dirty="0" err="1" smtClean="0"/>
              <a:t>Holifield</a:t>
            </a:r>
            <a:r>
              <a:rPr lang="en-US" sz="1200" dirty="0" smtClean="0"/>
              <a:t>, the owner-operator of a $10 million </a:t>
            </a:r>
            <a:r>
              <a:rPr lang="en-US" sz="1200" dirty="0" err="1" smtClean="0"/>
              <a:t>Poolwerx</a:t>
            </a:r>
            <a:r>
              <a:rPr lang="en-US" sz="1200" dirty="0" smtClean="0"/>
              <a:t> franchise, where he's personally hired most of his employees.  That is absolutely true, but you don't usually get the ones who have everything, thus we are discussing the issue. </a:t>
            </a:r>
            <a:endParaRPr lang="en-US" sz="1200" cap="all" dirty="0" smtClean="0"/>
          </a:p>
          <a:p>
            <a:endParaRPr lang="en-US" sz="1200" dirty="0" smtClean="0"/>
          </a:p>
          <a:p>
            <a:r>
              <a:rPr lang="en-US" sz="1200" dirty="0" smtClean="0"/>
              <a:t>	I don't know if I would be on the side who gives a vast advantage to the  personality rather than knowledge and skills if I haven't had a great example in my immediate environment, in the company that I work in.  Namely, in the software development team,  whose I was a member (and currently am), we had a certain person as our team leader. He was super technically skilled, also he's been doing the job for ten years  at the company so he has a great domain and business process knowledge and, on top of that he has a proper and well organized working habits. Someone would say that he was the person who  is the ideal employee, I know, I said that too, until I met him </a:t>
            </a:r>
            <a:r>
              <a:rPr lang="en-US" sz="1200" dirty="0" smtClean="0">
                <a:ea typeface="+mn-lt"/>
                <a:cs typeface="+mn-lt"/>
              </a:rPr>
              <a:t>thoroughly and until I found out how unbearable he is and how impossible is for people to cooperate with him, to communicate with him and even be in the same office with him.  After some time, when all the coworkers from the team stated their discomfort and unhappiness regarding the problematic person to the greater instances in the company, the measures were caused and he was transferred from our team. Believe me when I say that not only our inter-personal  relations in the team changed, but also our productivity has increased significantly which only brought a benefit to us as workers, to a team and to a company. So as you see, one 'bad person' was enough for the majority of us to feel unhappy, uncomfortable and work-unmotivated which paints you a picture of how important personality traits are over all the other technical and expertise oriented skills. </a:t>
            </a:r>
            <a:br>
              <a:rPr lang="en-US" sz="1200" dirty="0" smtClean="0">
                <a:ea typeface="+mn-lt"/>
                <a:cs typeface="+mn-lt"/>
              </a:rPr>
            </a:br>
            <a:r>
              <a:rPr lang="en-US" sz="1200" dirty="0" smtClean="0">
                <a:ea typeface="+mn-lt"/>
                <a:cs typeface="+mn-lt"/>
              </a:rPr>
              <a:t/>
            </a:r>
            <a:br>
              <a:rPr lang="en-US" sz="1200" dirty="0" smtClean="0">
                <a:ea typeface="+mn-lt"/>
                <a:cs typeface="+mn-lt"/>
              </a:rPr>
            </a:br>
            <a:r>
              <a:rPr lang="en-US" sz="1200" dirty="0" smtClean="0">
                <a:ea typeface="+mn-lt"/>
                <a:cs typeface="+mn-lt"/>
              </a:rPr>
              <a:t>	</a:t>
            </a:r>
            <a:r>
              <a:rPr lang="en-US" sz="1200" dirty="0" smtClean="0"/>
              <a:t>Equally important is when faced with a job candidate whose personality is an ideal fit for the business but who lacks the technical background the work requires. Likewise I know about the case when a person who came up to the job interview was sincere, had amazing working habits as it seemed, was glowing up with coziness and seemed as a great person to fit in the team and the company. But the thing that he was missing was a technical knowledge that was required, he had some, but not enough. Never the less, they decided to give him a chance with </a:t>
            </a:r>
            <a:r>
              <a:rPr lang="en-US" sz="1200" dirty="0"/>
              <a:t>saying that </a:t>
            </a:r>
            <a:r>
              <a:rPr lang="en-US" sz="1200" dirty="0" smtClean="0"/>
              <a:t>being </a:t>
            </a:r>
            <a:r>
              <a:rPr lang="en-US" sz="1200" dirty="0"/>
              <a:t>successful in a </a:t>
            </a:r>
            <a:r>
              <a:rPr lang="en-US" sz="1200" dirty="0" smtClean="0"/>
              <a:t>job isn't only about </a:t>
            </a:r>
            <a:r>
              <a:rPr lang="en-US" sz="1200" dirty="0"/>
              <a:t>having every </a:t>
            </a:r>
            <a:r>
              <a:rPr lang="en-US" sz="1200" dirty="0" smtClean="0"/>
              <a:t>single skill </a:t>
            </a:r>
            <a:r>
              <a:rPr lang="en-US" sz="1200" dirty="0"/>
              <a:t>in place before you </a:t>
            </a:r>
            <a:r>
              <a:rPr lang="en-US" sz="1200" dirty="0" smtClean="0"/>
              <a:t>start and that technical </a:t>
            </a:r>
            <a:r>
              <a:rPr lang="en-US" sz="1200" dirty="0"/>
              <a:t>skills, </a:t>
            </a:r>
            <a:r>
              <a:rPr lang="en-US" sz="1200" dirty="0" smtClean="0"/>
              <a:t>can </a:t>
            </a:r>
            <a:r>
              <a:rPr lang="en-US" sz="1200" dirty="0"/>
              <a:t>be </a:t>
            </a:r>
            <a:r>
              <a:rPr lang="en-US" sz="1200" dirty="0" smtClean="0"/>
              <a:t>taught unlike the interpersonal ones.</a:t>
            </a:r>
          </a:p>
          <a:p>
            <a:endParaRPr lang="en-US" sz="1200" dirty="0"/>
          </a:p>
          <a:p>
            <a:r>
              <a:rPr lang="en-US" sz="1200" dirty="0" smtClean="0"/>
              <a:t>	Accordingly to the previously said, I strongly put interpersonal skills, working habits and personality traits above the education and previous work experience, these other things should not be neglected, but can be taught and learned throughout the work.</a:t>
            </a:r>
          </a:p>
          <a:p>
            <a:r>
              <a:rPr lang="en-US" sz="1200" dirty="0" smtClean="0"/>
              <a:t>I bet all of you will rather work with someone who is pleasant, knows how to communicate and cooperate and will not create a communication gap distracting you from work, am I right?</a:t>
            </a:r>
            <a:endParaRPr lang="en-US" sz="1200" dirty="0"/>
          </a:p>
        </p:txBody>
      </p:sp>
    </p:spTree>
    <p:extLst>
      <p:ext uri="{BB962C8B-B14F-4D97-AF65-F5344CB8AC3E}">
        <p14:creationId xmlns:p14="http://schemas.microsoft.com/office/powerpoint/2010/main" val="151184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38</Words>
  <Application>Microsoft Office PowerPoint</Application>
  <PresentationFormat>On-screen Show (4:3)</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Uroš Poznan</dc:creator>
  <cp:lastModifiedBy>Uroš Poznan</cp:lastModifiedBy>
  <cp:revision>382</cp:revision>
  <dcterms:created xsi:type="dcterms:W3CDTF">2020-01-05T14:48:01Z</dcterms:created>
  <dcterms:modified xsi:type="dcterms:W3CDTF">2020-01-23T19:40:21Z</dcterms:modified>
</cp:coreProperties>
</file>