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5" r:id="rId5"/>
    <p:sldId id="261" r:id="rId6"/>
    <p:sldId id="262" r:id="rId7"/>
    <p:sldId id="263" r:id="rId8"/>
    <p:sldId id="264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18C6DB4-EF2D-412B-9C41-0CEA232D641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13C-5C27-4172-A132-AC683616E3F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496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6DB4-EF2D-412B-9C41-0CEA232D641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13C-5C27-4172-A132-AC68361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6DB4-EF2D-412B-9C41-0CEA232D641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13C-5C27-4172-A132-AC683616E3F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7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6DB4-EF2D-412B-9C41-0CEA232D641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13C-5C27-4172-A132-AC68361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2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6DB4-EF2D-412B-9C41-0CEA232D641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13C-5C27-4172-A132-AC683616E3F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401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6DB4-EF2D-412B-9C41-0CEA232D641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13C-5C27-4172-A132-AC68361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2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6DB4-EF2D-412B-9C41-0CEA232D641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13C-5C27-4172-A132-AC68361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6DB4-EF2D-412B-9C41-0CEA232D641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13C-5C27-4172-A132-AC68361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6DB4-EF2D-412B-9C41-0CEA232D641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13C-5C27-4172-A132-AC68361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6DB4-EF2D-412B-9C41-0CEA232D641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13C-5C27-4172-A132-AC68361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6DB4-EF2D-412B-9C41-0CEA232D641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13C-5C27-4172-A132-AC683616E3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6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8C6DB4-EF2D-412B-9C41-0CEA232D641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24913C-5C27-4172-A132-AC683616E3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02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3002507" y="1187355"/>
            <a:ext cx="5527344" cy="2183642"/>
          </a:xfrm>
          <a:prstGeom prst="snip2Diag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Business plan</a:t>
            </a:r>
            <a:b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*</a:t>
            </a:r>
            <a:r>
              <a:rPr lang="en-US" sz="35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Retromanija</a:t>
            </a:r>
            <a:r>
              <a:rPr lang="en-US" sz="3500" dirty="0">
                <a:latin typeface="SimSun" panose="02010600030101010101" pitchFamily="2" charset="-122"/>
                <a:ea typeface="SimSun" panose="02010600030101010101" pitchFamily="2" charset="-122"/>
              </a:rPr>
              <a:t>*</a:t>
            </a:r>
            <a: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sz="35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844956"/>
            <a:ext cx="453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Authors: Kristina </a:t>
            </a:r>
            <a:r>
              <a:rPr lang="en-US" sz="20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Gavrilovi</a:t>
            </a:r>
            <a:r>
              <a:rPr lang="sr-Latn-R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ć</a:t>
            </a:r>
            <a:br>
              <a:rPr lang="sr-Latn-R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sr-Latn-R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	  Uroš Poznan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860619"/>
            <a:ext cx="4915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Menthors</a:t>
            </a:r>
            <a:r>
              <a:rPr 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: Prof. </a:t>
            </a:r>
            <a:r>
              <a:rPr lang="en-US" sz="20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dr</a:t>
            </a:r>
            <a:r>
              <a:rPr 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20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Veljko</a:t>
            </a:r>
            <a:r>
              <a:rPr 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20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Milutinovi</a:t>
            </a:r>
            <a:r>
              <a:rPr lang="sr-Latn-R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ć</a:t>
            </a:r>
          </a:p>
          <a:p>
            <a:r>
              <a:rPr lang="sr-Latn-RS" sz="2000" dirty="0">
                <a:latin typeface="SimSun" panose="02010600030101010101" pitchFamily="2" charset="-122"/>
                <a:ea typeface="SimSun" panose="02010600030101010101" pitchFamily="2" charset="-122"/>
              </a:rPr>
              <a:t>	 </a:t>
            </a:r>
            <a:r>
              <a:rPr lang="sr-Latn-R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Aleksandar Veljković</a:t>
            </a:r>
            <a:r>
              <a:rPr 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0543" y="5198899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Faculty of Mathematics</a:t>
            </a:r>
            <a:br>
              <a:rPr lang="sr-Latn-R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sr-Latn-R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University of Belgrade</a:t>
            </a:r>
          </a:p>
          <a:p>
            <a:pPr algn="ctr"/>
            <a:r>
              <a:rPr lang="sr-Latn-R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2020.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77683" y="6488668"/>
            <a:ext cx="95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3002507" y="1187355"/>
            <a:ext cx="5527344" cy="2183642"/>
          </a:xfrm>
          <a:prstGeom prst="snip2Diag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Thanks for your attention!</a:t>
            </a:r>
            <a:endParaRPr lang="en-US" sz="3500" dirty="0">
              <a:solidFill>
                <a:prstClr val="white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844956"/>
            <a:ext cx="453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Authors: Kristina </a:t>
            </a:r>
            <a:r>
              <a:rPr lang="en-US" sz="2000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Gavrilovi</a:t>
            </a:r>
            <a:r>
              <a:rPr lang="sr-Latn-R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ć</a:t>
            </a:r>
            <a:br>
              <a:rPr lang="sr-Latn-R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sr-Latn-R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  Uroš Poznan</a:t>
            </a:r>
            <a:endParaRPr lang="en-US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4191" y="5362672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0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Questions</a:t>
            </a:r>
            <a:r>
              <a:rPr lang="en-US" sz="40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?</a:t>
            </a:r>
            <a:endParaRPr lang="en-US" sz="4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36656" y="6488668"/>
            <a:ext cx="95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399" y="636235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2/10</a:t>
            </a:r>
            <a:endParaRPr lang="en-US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9" y="1047593"/>
            <a:ext cx="4455122" cy="445512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008729" y="2374093"/>
            <a:ext cx="2866030" cy="17065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Great!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We have something for you…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71815" y="129735"/>
            <a:ext cx="2645391" cy="16308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Are you into Retro stuff?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55121" y="2374093"/>
            <a:ext cx="3073022" cy="18021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You sure? Maybe we have something for you…take a look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7" name="Straight Arrow Connector 16"/>
          <p:cNvCxnSpPr>
            <a:stCxn id="10" idx="3"/>
          </p:cNvCxnSpPr>
          <p:nvPr/>
        </p:nvCxnSpPr>
        <p:spPr>
          <a:xfrm flipH="1">
            <a:off x="6837528" y="1521732"/>
            <a:ext cx="621696" cy="85236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</p:cNvCxnSpPr>
          <p:nvPr/>
        </p:nvCxnSpPr>
        <p:spPr>
          <a:xfrm>
            <a:off x="9329797" y="1521732"/>
            <a:ext cx="824138" cy="85236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88155" y="4940490"/>
            <a:ext cx="1924335" cy="1621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399" y="636235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en-US" sz="20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/10</a:t>
            </a:r>
            <a:endParaRPr lang="en-US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88155" y="4940490"/>
            <a:ext cx="1924335" cy="1621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11"/>
          <p:cNvSpPr/>
          <p:nvPr/>
        </p:nvSpPr>
        <p:spPr>
          <a:xfrm>
            <a:off x="129654" y="136476"/>
            <a:ext cx="5527344" cy="2183642"/>
          </a:xfrm>
          <a:prstGeom prst="snip2Diag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Where to buy retro things?</a:t>
            </a:r>
            <a:endParaRPr lang="en-US" sz="35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5240740" y="1228297"/>
            <a:ext cx="5527344" cy="2183642"/>
          </a:xfrm>
          <a:prstGeom prst="snip2Diag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Instagram??</a:t>
            </a:r>
            <a:endParaRPr lang="en-US" sz="35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1105470" y="2593075"/>
            <a:ext cx="5527344" cy="2183642"/>
          </a:xfrm>
          <a:prstGeom prst="snip2Diag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Facebook???</a:t>
            </a:r>
            <a:endParaRPr lang="en-US" sz="35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5527343" y="3713440"/>
            <a:ext cx="5527344" cy="2183642"/>
          </a:xfrm>
          <a:prstGeom prst="snip2Diag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Ship from abroad???</a:t>
            </a:r>
            <a:endParaRPr lang="en-US" sz="35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" name="Snip Diagonal Corner Rectangle 17"/>
          <p:cNvSpPr/>
          <p:nvPr/>
        </p:nvSpPr>
        <p:spPr>
          <a:xfrm>
            <a:off x="1105470" y="4926843"/>
            <a:ext cx="3616654" cy="1678674"/>
          </a:xfrm>
          <a:prstGeom prst="snip2Diag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Retromanija</a:t>
            </a:r>
            <a: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?</a:t>
            </a:r>
            <a:b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hmm</a:t>
            </a:r>
            <a:endParaRPr lang="en-US" sz="35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0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399" y="636235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4/10</a:t>
            </a:r>
            <a:endParaRPr lang="en-US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88155" y="4940490"/>
            <a:ext cx="1924335" cy="1621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98" y="0"/>
            <a:ext cx="5614490" cy="7383439"/>
          </a:xfrm>
          <a:prstGeom prst="rect">
            <a:avLst/>
          </a:prstGeom>
          <a:solidFill>
            <a:srgbClr val="FF0000"/>
          </a:solidFill>
        </p:spPr>
      </p:pic>
      <p:cxnSp>
        <p:nvCxnSpPr>
          <p:cNvPr id="5" name="Straight Connector 4"/>
          <p:cNvCxnSpPr/>
          <p:nvPr/>
        </p:nvCxnSpPr>
        <p:spPr>
          <a:xfrm>
            <a:off x="3248167" y="3534770"/>
            <a:ext cx="5404514" cy="32276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248167" y="3534770"/>
            <a:ext cx="5543621" cy="32436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399" y="636235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en-US" sz="20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/10</a:t>
            </a:r>
            <a:endParaRPr lang="en-US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88155" y="4940490"/>
            <a:ext cx="1924335" cy="1621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11"/>
          <p:cNvSpPr/>
          <p:nvPr/>
        </p:nvSpPr>
        <p:spPr>
          <a:xfrm>
            <a:off x="402609" y="341193"/>
            <a:ext cx="5527344" cy="2183642"/>
          </a:xfrm>
          <a:prstGeom prst="snip2Diag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Who is buying?</a:t>
            </a:r>
            <a:endParaRPr lang="en-US" sz="35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130" y="2113910"/>
            <a:ext cx="3336807" cy="5143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9" y="2703240"/>
            <a:ext cx="2852382" cy="36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399" y="636235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en-US" sz="20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/10</a:t>
            </a:r>
            <a:endParaRPr lang="en-US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88155" y="4940490"/>
            <a:ext cx="1924335" cy="1621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11"/>
          <p:cNvSpPr/>
          <p:nvPr/>
        </p:nvSpPr>
        <p:spPr>
          <a:xfrm>
            <a:off x="0" y="0"/>
            <a:ext cx="11375409" cy="5404515"/>
          </a:xfrm>
          <a:prstGeom prst="snip2Diag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Item categories.</a:t>
            </a:r>
          </a:p>
          <a:p>
            <a:r>
              <a:rPr lang="en-US" sz="3500" b="1" u="sng" dirty="0" smtClean="0">
                <a:latin typeface="SimSun" panose="02010600030101010101" pitchFamily="2" charset="-122"/>
                <a:ea typeface="SimSun" panose="02010600030101010101" pitchFamily="2" charset="-122"/>
              </a:rPr>
              <a:t>Accessories</a:t>
            </a:r>
            <a: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– glasses, watches,...</a:t>
            </a:r>
          </a:p>
          <a:p>
            <a:r>
              <a:rPr lang="en-US" sz="3500" b="1" u="sng" dirty="0" smtClean="0">
                <a:latin typeface="SimSun" panose="02010600030101010101" pitchFamily="2" charset="-122"/>
                <a:ea typeface="SimSun" panose="02010600030101010101" pitchFamily="2" charset="-122"/>
              </a:rPr>
              <a:t>Household</a:t>
            </a:r>
            <a: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– iron, coffee grinder, vacuum cleaner,…</a:t>
            </a:r>
          </a:p>
          <a:p>
            <a:r>
              <a:rPr lang="en-US" sz="3500" b="1" u="sng" dirty="0" smtClean="0">
                <a:latin typeface="SimSun" panose="02010600030101010101" pitchFamily="2" charset="-122"/>
                <a:ea typeface="SimSun" panose="02010600030101010101" pitchFamily="2" charset="-122"/>
              </a:rPr>
              <a:t>Technical gadgets </a:t>
            </a:r>
            <a: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– Polaroid, Walkman,…</a:t>
            </a:r>
          </a:p>
          <a:p>
            <a:r>
              <a:rPr lang="en-US" sz="3500" b="1" u="sng" dirty="0" smtClean="0">
                <a:latin typeface="SimSun" panose="02010600030101010101" pitchFamily="2" charset="-122"/>
                <a:ea typeface="SimSun" panose="02010600030101010101" pitchFamily="2" charset="-122"/>
              </a:rPr>
              <a:t>Souvenirs</a:t>
            </a:r>
            <a:r>
              <a:rPr lang="en-US" sz="3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– various items, music box, toys,</a:t>
            </a:r>
          </a:p>
          <a:p>
            <a:r>
              <a:rPr lang="en-US" sz="3500" b="1" u="sng" dirty="0" smtClean="0">
                <a:latin typeface="SimSun" panose="02010600030101010101" pitchFamily="2" charset="-122"/>
                <a:ea typeface="SimSun" panose="02010600030101010101" pitchFamily="2" charset="-122"/>
              </a:rPr>
              <a:t>Bicycles</a:t>
            </a:r>
            <a:endParaRPr lang="en-US" sz="3500" b="1" u="sng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92" y="4094328"/>
            <a:ext cx="3725838" cy="29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399" y="636235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en-US" sz="20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/10</a:t>
            </a:r>
            <a:endParaRPr lang="en-US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88155" y="4940490"/>
            <a:ext cx="1924335" cy="1621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54388" cy="6858000"/>
          </a:xfrm>
          <a:prstGeom prst="rect">
            <a:avLst/>
          </a:prstGeom>
        </p:spPr>
      </p:pic>
      <p:sp>
        <p:nvSpPr>
          <p:cNvPr id="12" name="Snip Diagonal Corner Rectangle 11"/>
          <p:cNvSpPr/>
          <p:nvPr/>
        </p:nvSpPr>
        <p:spPr>
          <a:xfrm>
            <a:off x="5363570" y="122830"/>
            <a:ext cx="6687403" cy="6239526"/>
          </a:xfrm>
          <a:prstGeom prst="snip2Diag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500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-Do you have _____?</a:t>
            </a:r>
            <a:br>
              <a:rPr lang="en-US" sz="3500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sz="3500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-Ah, sorry, we don’t.</a:t>
            </a:r>
          </a:p>
          <a:p>
            <a:r>
              <a:rPr lang="en-US" sz="3500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-Okay, by..</a:t>
            </a:r>
            <a:br>
              <a:rPr lang="en-US" sz="3500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sz="3500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-BUT WE WILL! Thanks for suggesting and be patient. </a:t>
            </a:r>
            <a:br>
              <a:rPr lang="en-US" sz="3500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sz="3500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-You’re very welcome. Let me know when you get it!</a:t>
            </a:r>
            <a:endParaRPr lang="en-US" sz="3500" dirty="0">
              <a:solidFill>
                <a:prstClr val="white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4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399" y="636235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lang="en-US" sz="20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/10</a:t>
            </a:r>
            <a:endParaRPr lang="en-US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88155" y="4940490"/>
            <a:ext cx="1924335" cy="1621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11"/>
          <p:cNvSpPr/>
          <p:nvPr/>
        </p:nvSpPr>
        <p:spPr>
          <a:xfrm>
            <a:off x="388960" y="300250"/>
            <a:ext cx="5527344" cy="2183642"/>
          </a:xfrm>
          <a:prstGeom prst="snip2Diag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Advertising…</a:t>
            </a:r>
            <a:endParaRPr lang="en-US" sz="3500" dirty="0">
              <a:solidFill>
                <a:prstClr val="white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54" y="300250"/>
            <a:ext cx="2143125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9" y="3344447"/>
            <a:ext cx="4535108" cy="3017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99" y="334444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399" y="636235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en-US" sz="20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/10</a:t>
            </a:r>
            <a:endParaRPr lang="en-US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88155" y="4940490"/>
            <a:ext cx="1924335" cy="1621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11"/>
          <p:cNvSpPr/>
          <p:nvPr/>
        </p:nvSpPr>
        <p:spPr>
          <a:xfrm>
            <a:off x="3022978" y="504967"/>
            <a:ext cx="5527344" cy="2183642"/>
          </a:xfrm>
          <a:prstGeom prst="snip2Diag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We’ve got stuff.</a:t>
            </a:r>
          </a:p>
          <a:p>
            <a:pPr algn="ctr"/>
            <a:r>
              <a:rPr lang="en-US" sz="3500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We need staff!</a:t>
            </a:r>
            <a:endParaRPr lang="en-US" sz="3500" dirty="0">
              <a:solidFill>
                <a:prstClr val="white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9558" y="4940490"/>
            <a:ext cx="3657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People we need to get started: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-a web designer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-web developers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7349" y="4940489"/>
            <a:ext cx="3657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People we need to keep things going: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 social media experts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 delivery guys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 ‘’flyers’’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0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170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SimSun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Uroš Poznan</dc:creator>
  <cp:lastModifiedBy>Uroš Poznan</cp:lastModifiedBy>
  <cp:revision>9</cp:revision>
  <dcterms:created xsi:type="dcterms:W3CDTF">2020-01-28T20:17:48Z</dcterms:created>
  <dcterms:modified xsi:type="dcterms:W3CDTF">2020-01-28T22:01:40Z</dcterms:modified>
</cp:coreProperties>
</file>