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59" r:id="rId4"/>
    <p:sldId id="266" r:id="rId5"/>
    <p:sldId id="261" r:id="rId6"/>
    <p:sldId id="264" r:id="rId7"/>
    <p:sldId id="267" r:id="rId8"/>
    <p:sldId id="265"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F847D-9C41-4C96-96DB-B24177D1E8FB}" type="datetimeFigureOut">
              <a:rPr lang="en-IN" smtClean="0"/>
              <a:t>08-12-2022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3337179-BEB2-49A6-BFEC-7E68944F999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94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F847D-9C41-4C96-96DB-B24177D1E8FB}"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37179-BEB2-49A6-BFEC-7E68944F999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778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F847D-9C41-4C96-96DB-B24177D1E8FB}"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37179-BEB2-49A6-BFEC-7E68944F999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165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F847D-9C41-4C96-96DB-B24177D1E8FB}"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37179-BEB2-49A6-BFEC-7E68944F999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49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F847D-9C41-4C96-96DB-B24177D1E8FB}"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37179-BEB2-49A6-BFEC-7E68944F999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720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F847D-9C41-4C96-96DB-B24177D1E8FB}"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37179-BEB2-49A6-BFEC-7E68944F999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137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F847D-9C41-4C96-96DB-B24177D1E8FB}"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37179-BEB2-49A6-BFEC-7E68944F999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F847D-9C41-4C96-96DB-B24177D1E8FB}"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337179-BEB2-49A6-BFEC-7E68944F999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057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F847D-9C41-4C96-96DB-B24177D1E8FB}"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337179-BEB2-49A6-BFEC-7E68944F9996}" type="slidenum">
              <a:rPr lang="en-IN" smtClean="0"/>
              <a:t>‹#›</a:t>
            </a:fld>
            <a:endParaRPr lang="en-IN"/>
          </a:p>
        </p:txBody>
      </p:sp>
    </p:spTree>
    <p:extLst>
      <p:ext uri="{BB962C8B-B14F-4D97-AF65-F5344CB8AC3E}">
        <p14:creationId xmlns:p14="http://schemas.microsoft.com/office/powerpoint/2010/main" val="202704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F847D-9C41-4C96-96DB-B24177D1E8FB}"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37179-BEB2-49A6-BFEC-7E68944F999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8329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9F847D-9C41-4C96-96DB-B24177D1E8FB}" type="datetimeFigureOut">
              <a:rPr lang="en-IN" smtClean="0"/>
              <a:t>08-12-2022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3337179-BEB2-49A6-BFEC-7E68944F999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945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9F847D-9C41-4C96-96DB-B24177D1E8FB}" type="datetimeFigureOut">
              <a:rPr lang="en-IN" smtClean="0"/>
              <a:t>08-12-2022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3337179-BEB2-49A6-BFEC-7E68944F999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57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python/python_database_access.htm" TargetMode="External"/><Relationship Id="rId2" Type="http://schemas.openxmlformats.org/officeDocument/2006/relationships/hyperlink" Target="https://www.programiz.com/python-programming" TargetMode="External"/><Relationship Id="rId1" Type="http://schemas.openxmlformats.org/officeDocument/2006/relationships/slideLayout" Target="../slideLayouts/slideLayout2.xml"/><Relationship Id="rId5" Type="http://schemas.openxmlformats.org/officeDocument/2006/relationships/hyperlink" Target="https://datatofish.com/executable-pyinstaller/" TargetMode="External"/><Relationship Id="rId4" Type="http://schemas.openxmlformats.org/officeDocument/2006/relationships/hyperlink" Target="https://realpython.com/python-gui-tkin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5A4F-EBCC-4642-37C2-FE4581CD4B4E}"/>
              </a:ext>
            </a:extLst>
          </p:cNvPr>
          <p:cNvSpPr>
            <a:spLocks noGrp="1"/>
          </p:cNvSpPr>
          <p:nvPr>
            <p:ph type="title"/>
          </p:nvPr>
        </p:nvSpPr>
        <p:spPr/>
        <p:txBody>
          <a:bodyPr/>
          <a:lstStyle/>
          <a:p>
            <a:pPr algn="ctr"/>
            <a:r>
              <a:rPr lang="en-IN" dirty="0"/>
              <a:t>Book Store Management System</a:t>
            </a:r>
          </a:p>
        </p:txBody>
      </p:sp>
      <p:sp>
        <p:nvSpPr>
          <p:cNvPr id="3" name="Content Placeholder 2">
            <a:extLst>
              <a:ext uri="{FF2B5EF4-FFF2-40B4-BE49-F238E27FC236}">
                <a16:creationId xmlns:a16="http://schemas.microsoft.com/office/drawing/2014/main" id="{FEF7202A-B976-35E5-2F43-9C6F5AD2324B}"/>
              </a:ext>
            </a:extLst>
          </p:cNvPr>
          <p:cNvSpPr>
            <a:spLocks noGrp="1"/>
          </p:cNvSpPr>
          <p:nvPr>
            <p:ph idx="1"/>
          </p:nvPr>
        </p:nvSpPr>
        <p:spPr/>
        <p:txBody>
          <a:bodyPr/>
          <a:lstStyle/>
          <a:p>
            <a:pPr marL="0" indent="0">
              <a:buNone/>
            </a:pPr>
            <a:r>
              <a:rPr lang="en-IN" dirty="0"/>
              <a:t>Group Members:</a:t>
            </a:r>
          </a:p>
          <a:p>
            <a:r>
              <a:rPr lang="en-IN" dirty="0" err="1"/>
              <a:t>Manasa</a:t>
            </a:r>
            <a:r>
              <a:rPr lang="en-IN" dirty="0"/>
              <a:t> </a:t>
            </a:r>
            <a:r>
              <a:rPr lang="en-IN" dirty="0" err="1"/>
              <a:t>Uppala</a:t>
            </a:r>
            <a:r>
              <a:rPr lang="en-IN" dirty="0"/>
              <a:t> (1261320)</a:t>
            </a:r>
          </a:p>
          <a:p>
            <a:r>
              <a:rPr lang="en-IN" dirty="0"/>
              <a:t>Rohit </a:t>
            </a:r>
            <a:r>
              <a:rPr lang="en-IN" dirty="0" err="1"/>
              <a:t>Peddapalli</a:t>
            </a:r>
            <a:r>
              <a:rPr lang="en-IN" dirty="0"/>
              <a:t> (1249285)</a:t>
            </a:r>
          </a:p>
          <a:p>
            <a:r>
              <a:rPr lang="en-IN" dirty="0"/>
              <a:t>Tushar Uppal(1256211)</a:t>
            </a:r>
          </a:p>
          <a:p>
            <a:endParaRPr lang="en-IN" dirty="0"/>
          </a:p>
          <a:p>
            <a:r>
              <a:rPr lang="en-IN" dirty="0"/>
              <a:t>Submitted to: </a:t>
            </a:r>
            <a:r>
              <a:rPr lang="en-IN" dirty="0" err="1"/>
              <a:t>Dr.</a:t>
            </a:r>
            <a:r>
              <a:rPr lang="en-IN" dirty="0"/>
              <a:t> </a:t>
            </a:r>
            <a:r>
              <a:rPr lang="en-IN" dirty="0" err="1"/>
              <a:t>Dae</a:t>
            </a:r>
            <a:r>
              <a:rPr lang="en-IN" dirty="0"/>
              <a:t> </a:t>
            </a:r>
            <a:r>
              <a:rPr lang="en-IN" dirty="0" err="1"/>
              <a:t>Wook</a:t>
            </a:r>
            <a:r>
              <a:rPr lang="en-IN" dirty="0"/>
              <a:t> (</a:t>
            </a:r>
            <a:r>
              <a:rPr lang="en-IN" dirty="0" err="1"/>
              <a:t>Wooky</a:t>
            </a:r>
            <a:r>
              <a:rPr lang="en-IN" dirty="0"/>
              <a:t>) Kim</a:t>
            </a:r>
          </a:p>
          <a:p>
            <a:endParaRPr lang="en-IN" dirty="0"/>
          </a:p>
          <a:p>
            <a:endParaRPr lang="en-IN" dirty="0"/>
          </a:p>
        </p:txBody>
      </p:sp>
    </p:spTree>
    <p:extLst>
      <p:ext uri="{BB962C8B-B14F-4D97-AF65-F5344CB8AC3E}">
        <p14:creationId xmlns:p14="http://schemas.microsoft.com/office/powerpoint/2010/main" val="359663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C27F-736D-B344-8886-36C750EB704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CB119A3-54EF-B9D5-5BC1-6B304A8038D9}"/>
              </a:ext>
            </a:extLst>
          </p:cNvPr>
          <p:cNvSpPr>
            <a:spLocks noGrp="1"/>
          </p:cNvSpPr>
          <p:nvPr>
            <p:ph idx="1"/>
          </p:nvPr>
        </p:nvSpPr>
        <p:spPr/>
        <p:txBody>
          <a:bodyPr/>
          <a:lstStyle/>
          <a:p>
            <a:r>
              <a:rPr lang="en-IN" dirty="0">
                <a:hlinkClick r:id="rId2"/>
              </a:rPr>
              <a:t>https://www.programiz.com/python-programming</a:t>
            </a:r>
            <a:endParaRPr lang="en-IN" dirty="0"/>
          </a:p>
          <a:p>
            <a:r>
              <a:rPr lang="en-IN" dirty="0">
                <a:hlinkClick r:id="rId3"/>
              </a:rPr>
              <a:t>https://www.tutorialspoint.com/python/python_database_access.htm</a:t>
            </a:r>
            <a:endParaRPr lang="en-IN" dirty="0"/>
          </a:p>
          <a:p>
            <a:r>
              <a:rPr lang="en-IN" dirty="0">
                <a:hlinkClick r:id="rId4"/>
              </a:rPr>
              <a:t>https://realpython.com/python-gui-tkinter/</a:t>
            </a:r>
            <a:endParaRPr lang="en-IN" dirty="0"/>
          </a:p>
          <a:p>
            <a:r>
              <a:rPr lang="en-IN" dirty="0">
                <a:hlinkClick r:id="rId5"/>
              </a:rPr>
              <a:t>https://datatofish.com/executable-pyinstaller/</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5778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EC6B-F783-326D-3139-62B816E235AD}"/>
              </a:ext>
            </a:extLst>
          </p:cNvPr>
          <p:cNvSpPr>
            <a:spLocks noGrp="1"/>
          </p:cNvSpPr>
          <p:nvPr>
            <p:ph type="title"/>
          </p:nvPr>
        </p:nvSpPr>
        <p:spPr/>
        <p:txBody>
          <a:bodyPr>
            <a:normAutofit/>
          </a:bodyPr>
          <a:lstStyle/>
          <a:p>
            <a:r>
              <a:rPr lang="en-US" sz="2400" b="1" dirty="0"/>
              <a:t>Problem: Convert manual bookstore system to digital by using python</a:t>
            </a:r>
            <a:endParaRPr lang="en-IN" sz="2400" b="1" dirty="0"/>
          </a:p>
        </p:txBody>
      </p:sp>
      <p:sp>
        <p:nvSpPr>
          <p:cNvPr id="3" name="Content Placeholder 2">
            <a:extLst>
              <a:ext uri="{FF2B5EF4-FFF2-40B4-BE49-F238E27FC236}">
                <a16:creationId xmlns:a16="http://schemas.microsoft.com/office/drawing/2014/main" id="{4D9307C7-BA8E-F5E7-D53A-ACCBC6A47BC4}"/>
              </a:ext>
            </a:extLst>
          </p:cNvPr>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Solution: </a:t>
            </a:r>
            <a:r>
              <a:rPr lang="en-IN" sz="2400" dirty="0">
                <a:latin typeface="Times New Roman" panose="02020603050405020304" pitchFamily="18" charset="0"/>
                <a:cs typeface="Times New Roman" panose="02020603050405020304" pitchFamily="18" charset="0"/>
              </a:rPr>
              <a:t>Today, it is very difficult to maintain the record manually. So, this python program will help to maintain the record of books in a very easy manner. This bookstore management system is used to overcome the entire problem which they are facing currently, and make the complete automatization of the manual system to computerized system</a:t>
            </a:r>
          </a:p>
        </p:txBody>
      </p:sp>
    </p:spTree>
    <p:extLst>
      <p:ext uri="{BB962C8B-B14F-4D97-AF65-F5344CB8AC3E}">
        <p14:creationId xmlns:p14="http://schemas.microsoft.com/office/powerpoint/2010/main" val="108124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66F-F373-1A8C-2C0E-9A8BADCC067C}"/>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AFFA01F3-125C-BEE8-FE8A-2D0773ADBFDA}"/>
              </a:ext>
            </a:extLst>
          </p:cNvPr>
          <p:cNvSpPr>
            <a:spLocks noGrp="1"/>
          </p:cNvSpPr>
          <p:nvPr>
            <p:ph idx="1"/>
          </p:nvPr>
        </p:nvSpPr>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It helps automate and manage the entire campus operations, administration, and learning needs in a very effective way. This python solution will make the bookstore owner’s life easier.</a:t>
            </a:r>
          </a:p>
          <a:p>
            <a:r>
              <a:rPr lang="en-US" dirty="0">
                <a:solidFill>
                  <a:srgbClr val="202124"/>
                </a:solidFill>
                <a:latin typeface="Times New Roman" panose="02020603050405020304" pitchFamily="18" charset="0"/>
                <a:cs typeface="Times New Roman" panose="02020603050405020304" pitchFamily="18" charset="0"/>
              </a:rPr>
              <a:t> To search record of books efficiently.</a:t>
            </a:r>
          </a:p>
          <a:p>
            <a:r>
              <a:rPr lang="en-US" dirty="0">
                <a:solidFill>
                  <a:srgbClr val="202124"/>
                </a:solidFill>
                <a:latin typeface="Times New Roman" panose="02020603050405020304" pitchFamily="18" charset="0"/>
                <a:cs typeface="Times New Roman" panose="02020603050405020304" pitchFamily="18" charset="0"/>
              </a:rPr>
              <a:t>To provide better service</a:t>
            </a:r>
            <a:r>
              <a:rPr lang="en-IN" dirty="0">
                <a:solidFill>
                  <a:srgbClr val="202124"/>
                </a:solidFill>
                <a:latin typeface="Times New Roman" panose="02020603050405020304" pitchFamily="18" charset="0"/>
                <a:cs typeface="Times New Roman" panose="02020603050405020304" pitchFamily="18" charset="0"/>
              </a:rPr>
              <a:t>.</a:t>
            </a:r>
          </a:p>
          <a:p>
            <a:r>
              <a:rPr lang="en-IN" dirty="0">
                <a:solidFill>
                  <a:srgbClr val="202124"/>
                </a:solidFill>
                <a:latin typeface="Times New Roman" panose="02020603050405020304" pitchFamily="18" charset="0"/>
                <a:cs typeface="Times New Roman" panose="02020603050405020304" pitchFamily="18" charset="0"/>
              </a:rPr>
              <a:t>It keeps database of book details, record at store.</a:t>
            </a:r>
            <a:endParaRPr lang="en-US"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87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A9F8-24DB-9916-7749-FEB25D97A1C4}"/>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02D8F240-68C8-EFF1-91C1-30F849D095C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View all books</a:t>
            </a:r>
          </a:p>
          <a:p>
            <a:r>
              <a:rPr lang="en-IN" dirty="0">
                <a:latin typeface="Times New Roman" panose="02020603050405020304" pitchFamily="18" charset="0"/>
                <a:cs typeface="Times New Roman" panose="02020603050405020304" pitchFamily="18" charset="0"/>
              </a:rPr>
              <a:t>Search by (</a:t>
            </a:r>
            <a:r>
              <a:rPr lang="en-IN" dirty="0" err="1">
                <a:latin typeface="Times New Roman" panose="02020603050405020304" pitchFamily="18" charset="0"/>
                <a:cs typeface="Times New Roman" panose="02020603050405020304" pitchFamily="18" charset="0"/>
              </a:rPr>
              <a:t>Title,year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author,ISBN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Add entry</a:t>
            </a:r>
          </a:p>
          <a:p>
            <a:r>
              <a:rPr lang="en-IN" dirty="0">
                <a:latin typeface="Times New Roman" panose="02020603050405020304" pitchFamily="18" charset="0"/>
                <a:cs typeface="Times New Roman" panose="02020603050405020304" pitchFamily="18" charset="0"/>
              </a:rPr>
              <a:t>Update</a:t>
            </a:r>
          </a:p>
          <a:p>
            <a:r>
              <a:rPr lang="en-IN" dirty="0">
                <a:latin typeface="Times New Roman" panose="02020603050405020304" pitchFamily="18" charset="0"/>
                <a:cs typeface="Times New Roman" panose="02020603050405020304" pitchFamily="18" charset="0"/>
              </a:rPr>
              <a:t>Delete</a:t>
            </a:r>
          </a:p>
          <a:p>
            <a:r>
              <a:rPr lang="en-IN" dirty="0">
                <a:latin typeface="Times New Roman" panose="02020603050405020304" pitchFamily="18" charset="0"/>
                <a:cs typeface="Times New Roman" panose="02020603050405020304" pitchFamily="18" charset="0"/>
              </a:rPr>
              <a:t>Close</a:t>
            </a:r>
          </a:p>
        </p:txBody>
      </p:sp>
    </p:spTree>
    <p:extLst>
      <p:ext uri="{BB962C8B-B14F-4D97-AF65-F5344CB8AC3E}">
        <p14:creationId xmlns:p14="http://schemas.microsoft.com/office/powerpoint/2010/main" val="81611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B6EE-2D40-0BBC-1DDC-FE0E6C9D58A8}"/>
              </a:ext>
            </a:extLst>
          </p:cNvPr>
          <p:cNvSpPr>
            <a:spLocks noGrp="1"/>
          </p:cNvSpPr>
          <p:nvPr>
            <p:ph type="title"/>
          </p:nvPr>
        </p:nvSpPr>
        <p:spPr/>
        <p:txBody>
          <a:bodyPr/>
          <a:lstStyle/>
          <a:p>
            <a:r>
              <a:rPr lang="en-IN" dirty="0"/>
              <a:t>Project method to solve the problem</a:t>
            </a:r>
          </a:p>
        </p:txBody>
      </p:sp>
      <p:sp>
        <p:nvSpPr>
          <p:cNvPr id="3" name="Content Placeholder 2">
            <a:extLst>
              <a:ext uri="{FF2B5EF4-FFF2-40B4-BE49-F238E27FC236}">
                <a16:creationId xmlns:a16="http://schemas.microsoft.com/office/drawing/2014/main" id="{A1E464A7-2AE3-7F1C-7E23-1D607F2E016E}"/>
              </a:ext>
            </a:extLst>
          </p:cNvPr>
          <p:cNvSpPr>
            <a:spLocks noGrp="1"/>
          </p:cNvSpPr>
          <p:nvPr>
            <p:ph idx="1"/>
          </p:nvPr>
        </p:nvSpPr>
        <p:spPr/>
        <p:txBody>
          <a:bodyPr/>
          <a:lstStyle/>
          <a:p>
            <a:r>
              <a:rPr lang="en-IN" b="1" dirty="0"/>
              <a:t>Frontend</a:t>
            </a:r>
          </a:p>
          <a:p>
            <a:pPr marL="0" indent="0">
              <a:buNone/>
            </a:pPr>
            <a:endParaRPr lang="en-IN" dirty="0"/>
          </a:p>
        </p:txBody>
      </p:sp>
      <p:pic>
        <p:nvPicPr>
          <p:cNvPr id="5" name="Picture 4">
            <a:extLst>
              <a:ext uri="{FF2B5EF4-FFF2-40B4-BE49-F238E27FC236}">
                <a16:creationId xmlns:a16="http://schemas.microsoft.com/office/drawing/2014/main" id="{F8864956-8B17-0621-880A-9C6A66A8F72A}"/>
              </a:ext>
            </a:extLst>
          </p:cNvPr>
          <p:cNvPicPr>
            <a:picLocks noChangeAspect="1"/>
          </p:cNvPicPr>
          <p:nvPr/>
        </p:nvPicPr>
        <p:blipFill>
          <a:blip r:embed="rId2"/>
          <a:stretch>
            <a:fillRect/>
          </a:stretch>
        </p:blipFill>
        <p:spPr>
          <a:xfrm>
            <a:off x="3215148" y="1909049"/>
            <a:ext cx="7488524" cy="3950977"/>
          </a:xfrm>
          <a:prstGeom prst="rect">
            <a:avLst/>
          </a:prstGeom>
        </p:spPr>
      </p:pic>
    </p:spTree>
    <p:extLst>
      <p:ext uri="{BB962C8B-B14F-4D97-AF65-F5344CB8AC3E}">
        <p14:creationId xmlns:p14="http://schemas.microsoft.com/office/powerpoint/2010/main" val="372755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7B02-0AA4-E59E-3E81-8E3C407EA050}"/>
              </a:ext>
            </a:extLst>
          </p:cNvPr>
          <p:cNvSpPr>
            <a:spLocks noGrp="1"/>
          </p:cNvSpPr>
          <p:nvPr>
            <p:ph type="title"/>
          </p:nvPr>
        </p:nvSpPr>
        <p:spPr/>
        <p:txBody>
          <a:bodyPr/>
          <a:lstStyle/>
          <a:p>
            <a:pPr algn="ctr"/>
            <a:r>
              <a:rPr lang="en-IN" dirty="0"/>
              <a:t>Book store Management system : Backend</a:t>
            </a:r>
          </a:p>
        </p:txBody>
      </p:sp>
      <p:sp>
        <p:nvSpPr>
          <p:cNvPr id="3" name="Content Placeholder 2">
            <a:extLst>
              <a:ext uri="{FF2B5EF4-FFF2-40B4-BE49-F238E27FC236}">
                <a16:creationId xmlns:a16="http://schemas.microsoft.com/office/drawing/2014/main" id="{64B1205E-DA78-E01E-DE8E-845D9F4AEAE1}"/>
              </a:ext>
            </a:extLst>
          </p:cNvPr>
          <p:cNvSpPr>
            <a:spLocks noGrp="1"/>
          </p:cNvSpPr>
          <p:nvPr>
            <p:ph idx="1"/>
          </p:nvPr>
        </p:nvSpPr>
        <p:spPr/>
        <p:txBody>
          <a:bodyPr/>
          <a:lstStyle/>
          <a:p>
            <a:pPr marL="0" indent="0">
              <a:buNone/>
            </a:pPr>
            <a:r>
              <a:rPr lang="en-IN" dirty="0"/>
              <a:t>Technology Used :</a:t>
            </a:r>
          </a:p>
          <a:p>
            <a:r>
              <a:rPr lang="en-IN" dirty="0" err="1"/>
              <a:t>Sqlite</a:t>
            </a:r>
            <a:endParaRPr lang="en-IN" dirty="0"/>
          </a:p>
          <a:p>
            <a:r>
              <a:rPr lang="en-IN" dirty="0" err="1"/>
              <a:t>Sql</a:t>
            </a:r>
            <a:endParaRPr lang="en-IN" dirty="0"/>
          </a:p>
          <a:p>
            <a:endParaRPr lang="en-IN" dirty="0"/>
          </a:p>
        </p:txBody>
      </p:sp>
    </p:spTree>
    <p:extLst>
      <p:ext uri="{BB962C8B-B14F-4D97-AF65-F5344CB8AC3E}">
        <p14:creationId xmlns:p14="http://schemas.microsoft.com/office/powerpoint/2010/main" val="385449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D6291-E394-FA40-E7AD-B353BDCE6C33}"/>
              </a:ext>
            </a:extLst>
          </p:cNvPr>
          <p:cNvSpPr>
            <a:spLocks noGrp="1"/>
          </p:cNvSpPr>
          <p:nvPr>
            <p:ph idx="1"/>
          </p:nvPr>
        </p:nvSpPr>
        <p:spPr/>
        <p:txBody>
          <a:bodyPr>
            <a:normAutofit/>
          </a:bodyPr>
          <a:lstStyle/>
          <a:p>
            <a:pPr marL="0" indent="0" algn="ctr">
              <a:buNone/>
            </a:pPr>
            <a:r>
              <a:rPr lang="en-IN" sz="9600" b="1" dirty="0"/>
              <a:t>DEMO</a:t>
            </a:r>
          </a:p>
        </p:txBody>
      </p:sp>
    </p:spTree>
    <p:extLst>
      <p:ext uri="{BB962C8B-B14F-4D97-AF65-F5344CB8AC3E}">
        <p14:creationId xmlns:p14="http://schemas.microsoft.com/office/powerpoint/2010/main" val="294507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0FB2-DB7C-2CAF-CA26-6C9B22D39626}"/>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AA02B1DB-1417-ABA8-BB00-F74BD9DBB78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 the future, our aim is to develop it for maintaining a super book management system and extends the system with payment methods.</a:t>
            </a:r>
          </a:p>
          <a:p>
            <a:r>
              <a:rPr lang="en-IN" dirty="0">
                <a:latin typeface="Times New Roman" panose="02020603050405020304" pitchFamily="18" charset="0"/>
                <a:cs typeface="Times New Roman" panose="02020603050405020304" pitchFamily="18" charset="0"/>
              </a:rPr>
              <a:t>Also in the future we can add the location of the book so that we can easily find out the book at the bookstore.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14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6D61-7F03-4B42-5FDC-8A26BB2B8D8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AD16048-6591-D9DE-FE39-65A4B7FF2019}"/>
              </a:ext>
            </a:extLst>
          </p:cNvPr>
          <p:cNvSpPr>
            <a:spLocks noGrp="1"/>
          </p:cNvSpPr>
          <p:nvPr>
            <p:ph idx="1"/>
          </p:nvPr>
        </p:nvSpPr>
        <p:spPr/>
        <p:txBody>
          <a:bodyPr/>
          <a:lstStyle/>
          <a:p>
            <a:r>
              <a:rPr lang="en-IN" dirty="0"/>
              <a:t>This program is successfully done to maintain the record of books in the bookstore.</a:t>
            </a:r>
          </a:p>
          <a:p>
            <a:r>
              <a:rPr lang="en-IN" dirty="0"/>
              <a:t>This program is completed that follows to connect the backend with the front end.</a:t>
            </a:r>
          </a:p>
          <a:p>
            <a:endParaRPr lang="en-IN" dirty="0"/>
          </a:p>
          <a:p>
            <a:endParaRPr lang="en-IN" dirty="0"/>
          </a:p>
        </p:txBody>
      </p:sp>
    </p:spTree>
    <p:extLst>
      <p:ext uri="{BB962C8B-B14F-4D97-AF65-F5344CB8AC3E}">
        <p14:creationId xmlns:p14="http://schemas.microsoft.com/office/powerpoint/2010/main" val="27643127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136</TotalTime>
  <Words>329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Times New Roman</vt:lpstr>
      <vt:lpstr>Gallery</vt:lpstr>
      <vt:lpstr>Book Store Management System</vt:lpstr>
      <vt:lpstr>Problem: Convert manual bookstore system to digital by using python</vt:lpstr>
      <vt:lpstr>Project Objective</vt:lpstr>
      <vt:lpstr>Features</vt:lpstr>
      <vt:lpstr>Project method to solve the problem</vt:lpstr>
      <vt:lpstr>Book store Management system : Backend</vt:lpstr>
      <vt:lpstr>PowerPoint Presentation</vt:lpstr>
      <vt:lpstr>Future enhancements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UPPAL</dc:creator>
  <cp:lastModifiedBy>TUSHAR UPPAL</cp:lastModifiedBy>
  <cp:revision>17</cp:revision>
  <dcterms:created xsi:type="dcterms:W3CDTF">2022-12-08T05:29:16Z</dcterms:created>
  <dcterms:modified xsi:type="dcterms:W3CDTF">2022-12-08T16:59:03Z</dcterms:modified>
</cp:coreProperties>
</file>