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58" r:id="rId3"/>
    <p:sldId id="259" r:id="rId4"/>
    <p:sldId id="263" r:id="rId5"/>
    <p:sldId id="257" r:id="rId6"/>
    <p:sldId id="266" r:id="rId7"/>
    <p:sldId id="300" r:id="rId8"/>
    <p:sldId id="301" r:id="rId9"/>
    <p:sldId id="302" r:id="rId10"/>
    <p:sldId id="303" r:id="rId11"/>
    <p:sldId id="304" r:id="rId12"/>
    <p:sldId id="299" r:id="rId13"/>
    <p:sldId id="269" r:id="rId14"/>
    <p:sldId id="270" r:id="rId15"/>
    <p:sldId id="272" r:id="rId16"/>
    <p:sldId id="271" r:id="rId17"/>
    <p:sldId id="273" r:id="rId18"/>
    <p:sldId id="275" r:id="rId19"/>
    <p:sldId id="280" r:id="rId20"/>
    <p:sldId id="281" r:id="rId21"/>
    <p:sldId id="307" r:id="rId22"/>
    <p:sldId id="308" r:id="rId23"/>
    <p:sldId id="284" r:id="rId24"/>
    <p:sldId id="286" r:id="rId25"/>
    <p:sldId id="287" r:id="rId26"/>
    <p:sldId id="298" r:id="rId27"/>
    <p:sldId id="289" r:id="rId28"/>
    <p:sldId id="290" r:id="rId29"/>
    <p:sldId id="291" r:id="rId30"/>
    <p:sldId id="306" r:id="rId31"/>
    <p:sldId id="294" r:id="rId32"/>
    <p:sldId id="267" r:id="rId33"/>
    <p:sldId id="305" r:id="rId34"/>
    <p:sldId id="295" r:id="rId35"/>
    <p:sldId id="29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35D"/>
    <a:srgbClr val="C0CBD6"/>
    <a:srgbClr val="E2E2E4"/>
    <a:srgbClr val="9BA6B9"/>
    <a:srgbClr val="E4AA00"/>
    <a:srgbClr val="9C801D"/>
    <a:srgbClr val="926802"/>
    <a:srgbClr val="A3844E"/>
    <a:srgbClr val="957250"/>
    <a:srgbClr val="DDA0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5405" autoAdjust="0"/>
  </p:normalViewPr>
  <p:slideViewPr>
    <p:cSldViewPr snapToGrid="0">
      <p:cViewPr>
        <p:scale>
          <a:sx n="75" d="100"/>
          <a:sy n="75" d="100"/>
        </p:scale>
        <p:origin x="97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C0F3A3-4156-E01F-032C-4F89A716F5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1605747-818D-1EFD-6382-34A5C5467B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61FA1B-EBFE-4E7D-BB08-DD217ACBF8A5}" type="datetimeFigureOut">
              <a:rPr lang="en-IN" smtClean="0"/>
              <a:t>06-12-2024</a:t>
            </a:fld>
            <a:endParaRPr lang="en-IN"/>
          </a:p>
        </p:txBody>
      </p:sp>
      <p:sp>
        <p:nvSpPr>
          <p:cNvPr id="4" name="Footer Placeholder 3">
            <a:extLst>
              <a:ext uri="{FF2B5EF4-FFF2-40B4-BE49-F238E27FC236}">
                <a16:creationId xmlns:a16="http://schemas.microsoft.com/office/drawing/2014/main" id="{1D0B24CA-8951-B96D-E551-EACC948EC1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9C125B5-89DA-9103-297B-2D096A3A57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35D5D0-85BB-4197-86FA-A3EB9041A8CA}" type="slidenum">
              <a:rPr lang="en-IN" smtClean="0"/>
              <a:t>‹#›</a:t>
            </a:fld>
            <a:endParaRPr lang="en-IN"/>
          </a:p>
        </p:txBody>
      </p:sp>
    </p:spTree>
    <p:extLst>
      <p:ext uri="{BB962C8B-B14F-4D97-AF65-F5344CB8AC3E}">
        <p14:creationId xmlns:p14="http://schemas.microsoft.com/office/powerpoint/2010/main" val="10813393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C0B6D-48CB-4ED3-8B2A-C0230E9152A8}" type="datetimeFigureOut">
              <a:rPr lang="en-IN" smtClean="0"/>
              <a:t>06-12-2024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73F01-3B99-4C5E-847A-87B21BD68B7C}" type="slidenum">
              <a:rPr lang="en-IN" smtClean="0"/>
              <a:t>‹#›</a:t>
            </a:fld>
            <a:endParaRPr lang="en-IN"/>
          </a:p>
        </p:txBody>
      </p:sp>
    </p:spTree>
    <p:extLst>
      <p:ext uri="{BB962C8B-B14F-4D97-AF65-F5344CB8AC3E}">
        <p14:creationId xmlns:p14="http://schemas.microsoft.com/office/powerpoint/2010/main" val="14697960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We are Team Delta, On behalf of my team, I’d like to thank you for being here today. My name is Ganasai Palakurthi, and we’re excited to present our project, </a:t>
            </a:r>
            <a:r>
              <a:rPr lang="en-US" i="1" dirty="0"/>
              <a:t>SHOW UP - Student Attendance Dashboard</a:t>
            </a:r>
            <a:r>
              <a:rPr lang="en-US" dirty="0"/>
              <a:t>. As a team, we came together with the shared vision of addressing a common but crucial challenge in academics: attendance tracking.</a:t>
            </a:r>
          </a:p>
          <a:p>
            <a:r>
              <a:rPr lang="en-US" dirty="0"/>
              <a:t>Our solution aims to simplify the process, ensuring it's efficient, accurate, and beneficial for both students and professors. Today, we’ll walk you through the key features, our design approach, and how we plan to make </a:t>
            </a:r>
            <a:r>
              <a:rPr lang="en-US" i="1" dirty="0"/>
              <a:t>SHOW UP</a:t>
            </a:r>
            <a:r>
              <a:rPr lang="en-US" dirty="0"/>
              <a:t> an essential tool for academic success. </a:t>
            </a:r>
          </a:p>
          <a:p>
            <a:r>
              <a:rPr lang="en-US" dirty="0"/>
              <a:t> I’ll begin by sharing overview</a:t>
            </a:r>
          </a:p>
          <a:p>
            <a:r>
              <a:rPr lang="en-US" dirty="0"/>
              <a:t>From there, my team will dive deeper into the methodology, features, development process, and the impact we believe </a:t>
            </a:r>
            <a:r>
              <a:rPr lang="en-US" i="1" dirty="0"/>
              <a:t>SHOW UP</a:t>
            </a:r>
            <a:r>
              <a:rPr lang="en-US" dirty="0"/>
              <a:t> can make. Let’s begin</a:t>
            </a:r>
          </a:p>
        </p:txBody>
      </p:sp>
      <p:sp>
        <p:nvSpPr>
          <p:cNvPr id="4" name="Slide Number Placeholder 3"/>
          <p:cNvSpPr>
            <a:spLocks noGrp="1"/>
          </p:cNvSpPr>
          <p:nvPr>
            <p:ph type="sldNum" sz="quarter" idx="5"/>
          </p:nvPr>
        </p:nvSpPr>
        <p:spPr/>
        <p:txBody>
          <a:bodyPr/>
          <a:lstStyle/>
          <a:p>
            <a:fld id="{E9C73F01-3B99-4C5E-847A-87B21BD68B7C}" type="slidenum">
              <a:rPr lang="en-IN" smtClean="0"/>
              <a:t>1</a:t>
            </a:fld>
            <a:endParaRPr lang="en-IN"/>
          </a:p>
        </p:txBody>
      </p:sp>
    </p:spTree>
    <p:extLst>
      <p:ext uri="{BB962C8B-B14F-4D97-AF65-F5344CB8AC3E}">
        <p14:creationId xmlns:p14="http://schemas.microsoft.com/office/powerpoint/2010/main" val="2744937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A9331-816C-1F1A-5225-D9517A9B48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765E4E-3BA2-9198-D42A-8D4FD52063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5C92DA-CE9E-79BC-9F39-BC3B8FA74C07}"/>
              </a:ext>
            </a:extLst>
          </p:cNvPr>
          <p:cNvSpPr>
            <a:spLocks noGrp="1"/>
          </p:cNvSpPr>
          <p:nvPr>
            <p:ph type="body" idx="1"/>
          </p:nvPr>
        </p:nvSpPr>
        <p:spPr/>
        <p:txBody>
          <a:bodyPr/>
          <a:lstStyle/>
          <a:p>
            <a:r>
              <a:rPr lang="en-US" dirty="0"/>
              <a:t>So, what could possibly go wrong if we rely on voice recognition for attendance</a:t>
            </a:r>
            <a:endParaRPr lang="en-IN" dirty="0"/>
          </a:p>
        </p:txBody>
      </p:sp>
      <p:sp>
        <p:nvSpPr>
          <p:cNvPr id="4" name="Slide Number Placeholder 3">
            <a:extLst>
              <a:ext uri="{FF2B5EF4-FFF2-40B4-BE49-F238E27FC236}">
                <a16:creationId xmlns:a16="http://schemas.microsoft.com/office/drawing/2014/main" id="{BFA46DD7-4487-6009-8CFA-98469704F296}"/>
              </a:ext>
            </a:extLst>
          </p:cNvPr>
          <p:cNvSpPr>
            <a:spLocks noGrp="1"/>
          </p:cNvSpPr>
          <p:nvPr>
            <p:ph type="sldNum" sz="quarter" idx="5"/>
          </p:nvPr>
        </p:nvSpPr>
        <p:spPr/>
        <p:txBody>
          <a:bodyPr/>
          <a:lstStyle/>
          <a:p>
            <a:fld id="{E9C73F01-3B99-4C5E-847A-87B21BD68B7C}" type="slidenum">
              <a:rPr lang="en-IN" smtClean="0"/>
              <a:t>10</a:t>
            </a:fld>
            <a:endParaRPr lang="en-IN"/>
          </a:p>
        </p:txBody>
      </p:sp>
    </p:spTree>
    <p:extLst>
      <p:ext uri="{BB962C8B-B14F-4D97-AF65-F5344CB8AC3E}">
        <p14:creationId xmlns:p14="http://schemas.microsoft.com/office/powerpoint/2010/main" val="2488242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1C6EE-B2E6-4528-1D51-905C2297EB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C5F58B-5655-52B3-FA58-31DA96A091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C905F5-946E-0989-EDFD-2269E8922DF5}"/>
              </a:ext>
            </a:extLst>
          </p:cNvPr>
          <p:cNvSpPr>
            <a:spLocks noGrp="1"/>
          </p:cNvSpPr>
          <p:nvPr>
            <p:ph type="body" idx="1"/>
          </p:nvPr>
        </p:nvSpPr>
        <p:spPr/>
        <p:txBody>
          <a:bodyPr/>
          <a:lstStyle/>
          <a:p>
            <a:r>
              <a:rPr lang="en-US" dirty="0"/>
              <a:t>So, what could possibly go wrong if we rely on voice recognition for attendance</a:t>
            </a:r>
            <a:endParaRPr lang="en-IN" dirty="0"/>
          </a:p>
        </p:txBody>
      </p:sp>
      <p:sp>
        <p:nvSpPr>
          <p:cNvPr id="4" name="Slide Number Placeholder 3">
            <a:extLst>
              <a:ext uri="{FF2B5EF4-FFF2-40B4-BE49-F238E27FC236}">
                <a16:creationId xmlns:a16="http://schemas.microsoft.com/office/drawing/2014/main" id="{45760E9C-48F2-7D8A-DC02-47D6B0881069}"/>
              </a:ext>
            </a:extLst>
          </p:cNvPr>
          <p:cNvSpPr>
            <a:spLocks noGrp="1"/>
          </p:cNvSpPr>
          <p:nvPr>
            <p:ph type="sldNum" sz="quarter" idx="5"/>
          </p:nvPr>
        </p:nvSpPr>
        <p:spPr/>
        <p:txBody>
          <a:bodyPr/>
          <a:lstStyle/>
          <a:p>
            <a:fld id="{E9C73F01-3B99-4C5E-847A-87B21BD68B7C}" type="slidenum">
              <a:rPr lang="en-IN" smtClean="0"/>
              <a:t>11</a:t>
            </a:fld>
            <a:endParaRPr lang="en-IN"/>
          </a:p>
        </p:txBody>
      </p:sp>
    </p:spTree>
    <p:extLst>
      <p:ext uri="{BB962C8B-B14F-4D97-AF65-F5344CB8AC3E}">
        <p14:creationId xmlns:p14="http://schemas.microsoft.com/office/powerpoint/2010/main" val="118295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2AB66-111B-69DE-FE3F-9882E566FB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71B1D-7037-BEC9-2AB9-0E64FE1A42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93BE9-4E01-7E05-CA3B-F10798DDA174}"/>
              </a:ext>
            </a:extLst>
          </p:cNvPr>
          <p:cNvSpPr>
            <a:spLocks noGrp="1"/>
          </p:cNvSpPr>
          <p:nvPr>
            <p:ph type="body" idx="1"/>
          </p:nvPr>
        </p:nvSpPr>
        <p:spPr/>
        <p:txBody>
          <a:bodyPr/>
          <a:lstStyle/>
          <a:p>
            <a:r>
              <a:rPr lang="en-US" dirty="0"/>
              <a:t>So, what could possibly go wrong if we rely on voice recognition for attendance</a:t>
            </a:r>
            <a:endParaRPr lang="en-IN" dirty="0"/>
          </a:p>
        </p:txBody>
      </p:sp>
      <p:sp>
        <p:nvSpPr>
          <p:cNvPr id="4" name="Slide Number Placeholder 3">
            <a:extLst>
              <a:ext uri="{FF2B5EF4-FFF2-40B4-BE49-F238E27FC236}">
                <a16:creationId xmlns:a16="http://schemas.microsoft.com/office/drawing/2014/main" id="{86F79F7D-00DD-3FC0-11E0-BDA398B49733}"/>
              </a:ext>
            </a:extLst>
          </p:cNvPr>
          <p:cNvSpPr>
            <a:spLocks noGrp="1"/>
          </p:cNvSpPr>
          <p:nvPr>
            <p:ph type="sldNum" sz="quarter" idx="5"/>
          </p:nvPr>
        </p:nvSpPr>
        <p:spPr/>
        <p:txBody>
          <a:bodyPr/>
          <a:lstStyle/>
          <a:p>
            <a:fld id="{E9C73F01-3B99-4C5E-847A-87B21BD68B7C}" type="slidenum">
              <a:rPr lang="en-IN" smtClean="0"/>
              <a:t>12</a:t>
            </a:fld>
            <a:endParaRPr lang="en-IN"/>
          </a:p>
        </p:txBody>
      </p:sp>
    </p:spTree>
    <p:extLst>
      <p:ext uri="{BB962C8B-B14F-4D97-AF65-F5344CB8AC3E}">
        <p14:creationId xmlns:p14="http://schemas.microsoft.com/office/powerpoint/2010/main" val="3543491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challenge with voice-based attendance systems is the potential for students to record the professor's voice and share the recording with others. This could allow peers to fraudulently mark their attendance without being present in class, undermining the integrity of the system.</a:t>
            </a:r>
            <a:endParaRPr lang="en-IN" dirty="0"/>
          </a:p>
        </p:txBody>
      </p:sp>
      <p:sp>
        <p:nvSpPr>
          <p:cNvPr id="4" name="Slide Number Placeholder 3"/>
          <p:cNvSpPr>
            <a:spLocks noGrp="1"/>
          </p:cNvSpPr>
          <p:nvPr>
            <p:ph type="sldNum" sz="quarter" idx="5"/>
          </p:nvPr>
        </p:nvSpPr>
        <p:spPr/>
        <p:txBody>
          <a:bodyPr/>
          <a:lstStyle/>
          <a:p>
            <a:fld id="{E9C73F01-3B99-4C5E-847A-87B21BD68B7C}" type="slidenum">
              <a:rPr lang="en-IN" smtClean="0"/>
              <a:t>13</a:t>
            </a:fld>
            <a:endParaRPr lang="en-IN"/>
          </a:p>
        </p:txBody>
      </p:sp>
    </p:spTree>
    <p:extLst>
      <p:ext uri="{BB962C8B-B14F-4D97-AF65-F5344CB8AC3E}">
        <p14:creationId xmlns:p14="http://schemas.microsoft.com/office/powerpoint/2010/main" val="2153132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1C63C-A4E8-5798-6AAF-99410D0492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5EB0D0-2590-E0F7-7C6B-FD66668D9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8941E5-1508-BF21-52CC-112C062A03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1CD5455-E4AF-4A4A-3022-B58329F8EEC7}"/>
              </a:ext>
            </a:extLst>
          </p:cNvPr>
          <p:cNvSpPr>
            <a:spLocks noGrp="1"/>
          </p:cNvSpPr>
          <p:nvPr>
            <p:ph type="sldNum" sz="quarter" idx="5"/>
          </p:nvPr>
        </p:nvSpPr>
        <p:spPr/>
        <p:txBody>
          <a:bodyPr/>
          <a:lstStyle/>
          <a:p>
            <a:fld id="{E9C73F01-3B99-4C5E-847A-87B21BD68B7C}" type="slidenum">
              <a:rPr lang="en-IN" smtClean="0"/>
              <a:t>14</a:t>
            </a:fld>
            <a:endParaRPr lang="en-IN"/>
          </a:p>
        </p:txBody>
      </p:sp>
    </p:spTree>
    <p:extLst>
      <p:ext uri="{BB962C8B-B14F-4D97-AF65-F5344CB8AC3E}">
        <p14:creationId xmlns:p14="http://schemas.microsoft.com/office/powerpoint/2010/main" val="3679436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42FFC-206A-480B-31A2-9FA5E36F5D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57D598-4019-E5FC-9780-F5DB408044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AA7AEF-83B8-74C5-40E8-2751AD11104D}"/>
              </a:ext>
            </a:extLst>
          </p:cNvPr>
          <p:cNvSpPr>
            <a:spLocks noGrp="1"/>
          </p:cNvSpPr>
          <p:nvPr>
            <p:ph type="body" idx="1"/>
          </p:nvPr>
        </p:nvSpPr>
        <p:spPr/>
        <p:txBody>
          <a:bodyPr/>
          <a:lstStyle/>
          <a:p>
            <a:r>
              <a:rPr lang="en-US" dirty="0"/>
              <a:t>Addressing bypass concerns in a voice recognition-based attendance system is essential, especially to prevent unauthorized attendance marking. Here are effective mitigation strategies for handling this:</a:t>
            </a:r>
          </a:p>
          <a:p>
            <a:endParaRPr lang="en-US" dirty="0"/>
          </a:p>
          <a:p>
            <a:r>
              <a:rPr lang="en-US" dirty="0"/>
              <a:t> 1. Randomized Phrases for Security</a:t>
            </a:r>
          </a:p>
          <a:p>
            <a:r>
              <a:rPr lang="en-US" dirty="0"/>
              <a:t>   - Dynamic Phrase Prompts: Instead of using a single fixed phrase, prompt the professor with randomized phrases each time they log attendance. This prevents students from using pre-recorded audio clips, as each attendance session would require a different phrase.</a:t>
            </a:r>
          </a:p>
          <a:p>
            <a:r>
              <a:rPr lang="en-US" dirty="0"/>
              <a:t>   </a:t>
            </a:r>
          </a:p>
          <a:p>
            <a:r>
              <a:rPr lang="en-US" dirty="0"/>
              <a:t> 2. Timestamp Analysis</a:t>
            </a:r>
          </a:p>
          <a:p>
            <a:r>
              <a:rPr lang="en-US" dirty="0"/>
              <a:t>   - Real-Time Timestamping: Mark the precise time when each attendance recording is made and cross-check it with class start times. Any attempts to use pre-recorded audio at different times can be flagged.</a:t>
            </a:r>
          </a:p>
          <a:p>
            <a:endParaRPr lang="en-US" dirty="0"/>
          </a:p>
          <a:p>
            <a:r>
              <a:rPr lang="en-US" dirty="0"/>
              <a:t> 3. Algorithmic Detection of Audio Patterns</a:t>
            </a:r>
          </a:p>
          <a:p>
            <a:r>
              <a:rPr lang="en-US" dirty="0"/>
              <a:t>   - Audio Playback Detection Algorithms: We developed algorithms that can distinguish between live voices and recordings. Recorded audio often lacks the nuanced sound frequencies and resonance of live speech, which our algorithm can detect.</a:t>
            </a:r>
          </a:p>
          <a:p>
            <a:r>
              <a:rPr lang="en-US" dirty="0"/>
              <a:t>   - Playback Speed and Noise Pattern Analysis: Analyze background noise and playback speed. Pre-recorded audio may show signs of uniformity or subtle inconsistencies in sound patterns, whereas live audio typically has slight fluctuations.</a:t>
            </a:r>
          </a:p>
          <a:p>
            <a:endParaRPr lang="en-US" dirty="0"/>
          </a:p>
          <a:p>
            <a:r>
              <a:rPr lang="en-US" dirty="0"/>
              <a:t>These measures will enhance the robustness of the voice-based attendance system, significantly reducing the likelihood of bypass through recorded audio.</a:t>
            </a:r>
          </a:p>
          <a:p>
            <a:endParaRPr lang="en-IN" dirty="0"/>
          </a:p>
        </p:txBody>
      </p:sp>
      <p:sp>
        <p:nvSpPr>
          <p:cNvPr id="4" name="Slide Number Placeholder 3">
            <a:extLst>
              <a:ext uri="{FF2B5EF4-FFF2-40B4-BE49-F238E27FC236}">
                <a16:creationId xmlns:a16="http://schemas.microsoft.com/office/drawing/2014/main" id="{B4D11C82-8D3C-A97E-DC05-B47924B20573}"/>
              </a:ext>
            </a:extLst>
          </p:cNvPr>
          <p:cNvSpPr>
            <a:spLocks noGrp="1"/>
          </p:cNvSpPr>
          <p:nvPr>
            <p:ph type="sldNum" sz="quarter" idx="5"/>
          </p:nvPr>
        </p:nvSpPr>
        <p:spPr/>
        <p:txBody>
          <a:bodyPr/>
          <a:lstStyle/>
          <a:p>
            <a:fld id="{E9C73F01-3B99-4C5E-847A-87B21BD68B7C}" type="slidenum">
              <a:rPr lang="en-IN" smtClean="0"/>
              <a:t>15</a:t>
            </a:fld>
            <a:endParaRPr lang="en-IN"/>
          </a:p>
        </p:txBody>
      </p:sp>
    </p:spTree>
    <p:extLst>
      <p:ext uri="{BB962C8B-B14F-4D97-AF65-F5344CB8AC3E}">
        <p14:creationId xmlns:p14="http://schemas.microsoft.com/office/powerpoint/2010/main" val="1667371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3AEE9-1114-F378-E36F-E19E26D2ED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51A2A3-D376-C03A-3293-206E86D085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C100C6-3B47-0588-3A91-08855983EAE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F214C2-59BB-A2F8-3F2A-8C321CFE45C4}"/>
              </a:ext>
            </a:extLst>
          </p:cNvPr>
          <p:cNvSpPr>
            <a:spLocks noGrp="1"/>
          </p:cNvSpPr>
          <p:nvPr>
            <p:ph type="sldNum" sz="quarter" idx="5"/>
          </p:nvPr>
        </p:nvSpPr>
        <p:spPr/>
        <p:txBody>
          <a:bodyPr/>
          <a:lstStyle/>
          <a:p>
            <a:fld id="{E9C73F01-3B99-4C5E-847A-87B21BD68B7C}" type="slidenum">
              <a:rPr lang="en-IN" smtClean="0"/>
              <a:t>16</a:t>
            </a:fld>
            <a:endParaRPr lang="en-IN"/>
          </a:p>
        </p:txBody>
      </p:sp>
    </p:spTree>
    <p:extLst>
      <p:ext uri="{BB962C8B-B14F-4D97-AF65-F5344CB8AC3E}">
        <p14:creationId xmlns:p14="http://schemas.microsoft.com/office/powerpoint/2010/main" val="905613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50A5D-4356-D606-6DF5-32300AD1C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2B61F-8471-97E7-BC52-57F69E2955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606FA9-B9CA-2E09-8511-C3977E72DCC7}"/>
              </a:ext>
            </a:extLst>
          </p:cNvPr>
          <p:cNvSpPr>
            <a:spLocks noGrp="1"/>
          </p:cNvSpPr>
          <p:nvPr>
            <p:ph type="body" idx="1"/>
          </p:nvPr>
        </p:nvSpPr>
        <p:spPr/>
        <p:txBody>
          <a:bodyPr/>
          <a:lstStyle/>
          <a:p>
            <a:r>
              <a:rPr lang="en-US" b="1" dirty="0"/>
              <a:t>Students</a:t>
            </a:r>
            <a:r>
              <a:rPr lang="en-US" dirty="0"/>
              <a:t>:</a:t>
            </a:r>
            <a:br>
              <a:rPr lang="en-US" dirty="0"/>
            </a:br>
            <a:r>
              <a:rPr lang="en-US" dirty="0"/>
              <a:t>Users who will record their attendance using voice inputs and track their attendance history, feedback, and analytics.</a:t>
            </a:r>
          </a:p>
          <a:p>
            <a:r>
              <a:rPr lang="en-US" b="1" dirty="0"/>
              <a:t>Professors</a:t>
            </a:r>
            <a:r>
              <a:rPr lang="en-US" dirty="0"/>
              <a:t>:</a:t>
            </a:r>
            <a:br>
              <a:rPr lang="en-US" dirty="0"/>
            </a:br>
            <a:r>
              <a:rPr lang="en-US" dirty="0"/>
              <a:t>Users who will manage attendance, generate reports, override corrections, and analyze class attendance patterns</a:t>
            </a:r>
          </a:p>
          <a:p>
            <a:endParaRPr lang="en-IN" dirty="0"/>
          </a:p>
        </p:txBody>
      </p:sp>
      <p:sp>
        <p:nvSpPr>
          <p:cNvPr id="4" name="Slide Number Placeholder 3">
            <a:extLst>
              <a:ext uri="{FF2B5EF4-FFF2-40B4-BE49-F238E27FC236}">
                <a16:creationId xmlns:a16="http://schemas.microsoft.com/office/drawing/2014/main" id="{6D43B569-ABEA-87F2-DDFC-8E2F017BCF09}"/>
              </a:ext>
            </a:extLst>
          </p:cNvPr>
          <p:cNvSpPr>
            <a:spLocks noGrp="1"/>
          </p:cNvSpPr>
          <p:nvPr>
            <p:ph type="sldNum" sz="quarter" idx="5"/>
          </p:nvPr>
        </p:nvSpPr>
        <p:spPr/>
        <p:txBody>
          <a:bodyPr/>
          <a:lstStyle/>
          <a:p>
            <a:fld id="{E9C73F01-3B99-4C5E-847A-87B21BD68B7C}" type="slidenum">
              <a:rPr lang="en-IN" smtClean="0"/>
              <a:t>17</a:t>
            </a:fld>
            <a:endParaRPr lang="en-IN"/>
          </a:p>
        </p:txBody>
      </p:sp>
    </p:spTree>
    <p:extLst>
      <p:ext uri="{BB962C8B-B14F-4D97-AF65-F5344CB8AC3E}">
        <p14:creationId xmlns:p14="http://schemas.microsoft.com/office/powerpoint/2010/main" val="4017964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787A7-B63B-E2AC-DDCF-E0C669866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C485A5-D467-4B69-1E5C-08719ABA1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C5FAA9-D964-2155-E4EC-614B56F5F52B}"/>
              </a:ext>
            </a:extLst>
          </p:cNvPr>
          <p:cNvSpPr>
            <a:spLocks noGrp="1"/>
          </p:cNvSpPr>
          <p:nvPr>
            <p:ph type="body" idx="1"/>
          </p:nvPr>
        </p:nvSpPr>
        <p:spPr/>
        <p:txBody>
          <a:bodyPr/>
          <a:lstStyle/>
          <a:p>
            <a:r>
              <a:rPr lang="en-US" dirty="0"/>
              <a:t>Professors can initiate attendance by recording a unique voice input, ensuring secure and real-time verification for students in class.</a:t>
            </a:r>
            <a:endParaRPr lang="en-IN" dirty="0"/>
          </a:p>
        </p:txBody>
      </p:sp>
      <p:sp>
        <p:nvSpPr>
          <p:cNvPr id="4" name="Slide Number Placeholder 3">
            <a:extLst>
              <a:ext uri="{FF2B5EF4-FFF2-40B4-BE49-F238E27FC236}">
                <a16:creationId xmlns:a16="http://schemas.microsoft.com/office/drawing/2014/main" id="{63298CE2-C2DD-C43A-2A96-248106AD4C73}"/>
              </a:ext>
            </a:extLst>
          </p:cNvPr>
          <p:cNvSpPr>
            <a:spLocks noGrp="1"/>
          </p:cNvSpPr>
          <p:nvPr>
            <p:ph type="sldNum" sz="quarter" idx="5"/>
          </p:nvPr>
        </p:nvSpPr>
        <p:spPr/>
        <p:txBody>
          <a:bodyPr/>
          <a:lstStyle/>
          <a:p>
            <a:fld id="{E9C73F01-3B99-4C5E-847A-87B21BD68B7C}" type="slidenum">
              <a:rPr lang="en-IN" smtClean="0"/>
              <a:t>18</a:t>
            </a:fld>
            <a:endParaRPr lang="en-IN"/>
          </a:p>
        </p:txBody>
      </p:sp>
    </p:spTree>
    <p:extLst>
      <p:ext uri="{BB962C8B-B14F-4D97-AF65-F5344CB8AC3E}">
        <p14:creationId xmlns:p14="http://schemas.microsoft.com/office/powerpoint/2010/main" val="1009104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3DACD-C592-54C2-C833-C0171D5D4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38003F-2E1D-3361-44AA-6E21E34254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5A999F-4B86-9867-6766-77A054730C3D}"/>
              </a:ext>
            </a:extLst>
          </p:cNvPr>
          <p:cNvSpPr>
            <a:spLocks noGrp="1"/>
          </p:cNvSpPr>
          <p:nvPr>
            <p:ph type="body" idx="1"/>
          </p:nvPr>
        </p:nvSpPr>
        <p:spPr/>
        <p:txBody>
          <a:bodyPr/>
          <a:lstStyle/>
          <a:p>
            <a:r>
              <a:rPr lang="en-US" dirty="0"/>
              <a:t>Enables professors to manually adjust attendance records to account for any discrepancies, absences, or special cases that require correction.</a:t>
            </a:r>
            <a:endParaRPr lang="en-IN" dirty="0"/>
          </a:p>
        </p:txBody>
      </p:sp>
      <p:sp>
        <p:nvSpPr>
          <p:cNvPr id="4" name="Slide Number Placeholder 3">
            <a:extLst>
              <a:ext uri="{FF2B5EF4-FFF2-40B4-BE49-F238E27FC236}">
                <a16:creationId xmlns:a16="http://schemas.microsoft.com/office/drawing/2014/main" id="{9A86528F-9011-A57C-B76A-1820D0346150}"/>
              </a:ext>
            </a:extLst>
          </p:cNvPr>
          <p:cNvSpPr>
            <a:spLocks noGrp="1"/>
          </p:cNvSpPr>
          <p:nvPr>
            <p:ph type="sldNum" sz="quarter" idx="5"/>
          </p:nvPr>
        </p:nvSpPr>
        <p:spPr/>
        <p:txBody>
          <a:bodyPr/>
          <a:lstStyle/>
          <a:p>
            <a:fld id="{E9C73F01-3B99-4C5E-847A-87B21BD68B7C}" type="slidenum">
              <a:rPr lang="en-IN" smtClean="0"/>
              <a:t>19</a:t>
            </a:fld>
            <a:endParaRPr lang="en-IN"/>
          </a:p>
        </p:txBody>
      </p:sp>
    </p:spTree>
    <p:extLst>
      <p:ext uri="{BB962C8B-B14F-4D97-AF65-F5344CB8AC3E}">
        <p14:creationId xmlns:p14="http://schemas.microsoft.com/office/powerpoint/2010/main" val="130345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dirty="0"/>
              <a:t>Before we dive into our solution, let’s take a step back and consider the challenges many of us have faced with traditional attendance tracking methods. Whether you’re a professor managing a packed lecture hall or a student ensuring your attendance is recorded accurately, these problems are all too familiar.</a:t>
            </a:r>
            <a:endParaRPr lang="en-US" b="1" dirty="0"/>
          </a:p>
          <a:p>
            <a:pPr>
              <a:buFont typeface="Arial" panose="020B0604020202020204" pitchFamily="34" charset="0"/>
              <a:buChar char="•"/>
            </a:pPr>
            <a:r>
              <a:rPr lang="en-US" b="1" dirty="0"/>
              <a:t>Manual Tracking</a:t>
            </a:r>
            <a:r>
              <a:rPr lang="en-US" dirty="0"/>
              <a:t>: Most professors still rely on manually marking attendance, which is prone to human error, can cause delays, and ultimately creates inefficiencies in managing records.</a:t>
            </a:r>
          </a:p>
          <a:p>
            <a:pPr>
              <a:buFont typeface="Arial" panose="020B0604020202020204" pitchFamily="34" charset="0"/>
              <a:buChar char="•"/>
            </a:pPr>
            <a:r>
              <a:rPr lang="en-US" b="1" dirty="0"/>
              <a:t>Inaccurate Records</a:t>
            </a:r>
            <a:r>
              <a:rPr lang="en-US" dirty="0"/>
              <a:t>: Whether it’s paper-based systems or basic digital logs, these methods often lack reliability. Issues like proxy attendance or missed entries make them far from foolproof.</a:t>
            </a:r>
          </a:p>
          <a:p>
            <a:pPr>
              <a:buFont typeface="Arial" panose="020B0604020202020204" pitchFamily="34" charset="0"/>
              <a:buChar char="•"/>
            </a:pPr>
            <a:r>
              <a:rPr lang="en-US" b="1" dirty="0"/>
              <a:t>Time-Consuming</a:t>
            </a:r>
            <a:r>
              <a:rPr lang="en-US" dirty="0"/>
              <a:t>: Finally, traditional methods can take up valuable class time—especially in large lecture halls where the process becomes cumbersome and detracts from teaching and learning.</a:t>
            </a:r>
          </a:p>
          <a:p>
            <a:r>
              <a:rPr lang="en-US" dirty="0"/>
              <a:t>These challenges not only impact the classroom experience but also highlight the need for a smarter, more efficient solution. That’s where </a:t>
            </a:r>
            <a:r>
              <a:rPr lang="en-US" i="1" dirty="0"/>
              <a:t>SHOW UP</a:t>
            </a:r>
            <a:r>
              <a:rPr lang="en-US" dirty="0"/>
              <a:t> comes in</a:t>
            </a:r>
          </a:p>
        </p:txBody>
      </p:sp>
      <p:sp>
        <p:nvSpPr>
          <p:cNvPr id="4" name="Slide Number Placeholder 3"/>
          <p:cNvSpPr>
            <a:spLocks noGrp="1"/>
          </p:cNvSpPr>
          <p:nvPr>
            <p:ph type="sldNum" sz="quarter" idx="5"/>
          </p:nvPr>
        </p:nvSpPr>
        <p:spPr/>
        <p:txBody>
          <a:bodyPr/>
          <a:lstStyle/>
          <a:p>
            <a:fld id="{E9C73F01-3B99-4C5E-847A-87B21BD68B7C}" type="slidenum">
              <a:rPr lang="en-IN" smtClean="0"/>
              <a:t>2</a:t>
            </a:fld>
            <a:endParaRPr lang="en-IN"/>
          </a:p>
        </p:txBody>
      </p:sp>
    </p:spTree>
    <p:extLst>
      <p:ext uri="{BB962C8B-B14F-4D97-AF65-F5344CB8AC3E}">
        <p14:creationId xmlns:p14="http://schemas.microsoft.com/office/powerpoint/2010/main" val="12056476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55F54-F2E7-0441-5EBC-DB7DCD2E0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BE4F08-2DF4-0F5F-4259-4EE154F88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8F50ED-A44E-7B44-B794-F5A8704D0C7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professors to create detailed attendance reports for individual students or entire classes, making it easy to review and share attendance data as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Provides a live view of attendance status, with immediate updates on which students have marked their attendance, ensuring seamless tracking during class sessions.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Offers insights into overall attendance trends, identifying patterns such as frequent absences or attendance rates over time, to support informed decision-making.</a:t>
            </a:r>
            <a:endParaRPr lang="en-IN" dirty="0"/>
          </a:p>
          <a:p>
            <a:endParaRPr lang="en-IN" dirty="0"/>
          </a:p>
        </p:txBody>
      </p:sp>
      <p:sp>
        <p:nvSpPr>
          <p:cNvPr id="4" name="Slide Number Placeholder 3">
            <a:extLst>
              <a:ext uri="{FF2B5EF4-FFF2-40B4-BE49-F238E27FC236}">
                <a16:creationId xmlns:a16="http://schemas.microsoft.com/office/drawing/2014/main" id="{C74AC058-465A-CF71-B595-F8F323BFEF83}"/>
              </a:ext>
            </a:extLst>
          </p:cNvPr>
          <p:cNvSpPr>
            <a:spLocks noGrp="1"/>
          </p:cNvSpPr>
          <p:nvPr>
            <p:ph type="sldNum" sz="quarter" idx="5"/>
          </p:nvPr>
        </p:nvSpPr>
        <p:spPr/>
        <p:txBody>
          <a:bodyPr/>
          <a:lstStyle/>
          <a:p>
            <a:fld id="{E9C73F01-3B99-4C5E-847A-87B21BD68B7C}" type="slidenum">
              <a:rPr lang="en-IN" smtClean="0"/>
              <a:t>20</a:t>
            </a:fld>
            <a:endParaRPr lang="en-IN"/>
          </a:p>
        </p:txBody>
      </p:sp>
    </p:spTree>
    <p:extLst>
      <p:ext uri="{BB962C8B-B14F-4D97-AF65-F5344CB8AC3E}">
        <p14:creationId xmlns:p14="http://schemas.microsoft.com/office/powerpoint/2010/main" val="3236808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8ED8A-CAC5-237C-0EA7-26920BE603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7F9F37-7D0E-362E-F999-257DC72D29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0B7A14-6E64-086C-C241-626624FD0D7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C4305CD-68BB-CB05-C35B-52EA8E134CCD}"/>
              </a:ext>
            </a:extLst>
          </p:cNvPr>
          <p:cNvSpPr>
            <a:spLocks noGrp="1"/>
          </p:cNvSpPr>
          <p:nvPr>
            <p:ph type="sldNum" sz="quarter" idx="5"/>
          </p:nvPr>
        </p:nvSpPr>
        <p:spPr/>
        <p:txBody>
          <a:bodyPr/>
          <a:lstStyle/>
          <a:p>
            <a:fld id="{E9C73F01-3B99-4C5E-847A-87B21BD68B7C}" type="slidenum">
              <a:rPr lang="en-IN" smtClean="0"/>
              <a:t>21</a:t>
            </a:fld>
            <a:endParaRPr lang="en-IN"/>
          </a:p>
        </p:txBody>
      </p:sp>
    </p:spTree>
    <p:extLst>
      <p:ext uri="{BB962C8B-B14F-4D97-AF65-F5344CB8AC3E}">
        <p14:creationId xmlns:p14="http://schemas.microsoft.com/office/powerpoint/2010/main" val="1606362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2001D-2DB2-CF57-940B-8045822109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52B78-DE6F-E550-207F-BE5D2A3A2C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D1B0E5-655E-AA49-99FA-1AD1AA767E6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821D369-7CA1-F485-8366-6B0A3AE194BA}"/>
              </a:ext>
            </a:extLst>
          </p:cNvPr>
          <p:cNvSpPr>
            <a:spLocks noGrp="1"/>
          </p:cNvSpPr>
          <p:nvPr>
            <p:ph type="sldNum" sz="quarter" idx="5"/>
          </p:nvPr>
        </p:nvSpPr>
        <p:spPr/>
        <p:txBody>
          <a:bodyPr/>
          <a:lstStyle/>
          <a:p>
            <a:fld id="{E9C73F01-3B99-4C5E-847A-87B21BD68B7C}" type="slidenum">
              <a:rPr lang="en-IN" smtClean="0"/>
              <a:t>22</a:t>
            </a:fld>
            <a:endParaRPr lang="en-IN"/>
          </a:p>
        </p:txBody>
      </p:sp>
    </p:spTree>
    <p:extLst>
      <p:ext uri="{BB962C8B-B14F-4D97-AF65-F5344CB8AC3E}">
        <p14:creationId xmlns:p14="http://schemas.microsoft.com/office/powerpoint/2010/main" val="1888778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28034-3D67-54D6-C3F6-08E302AA2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79DD19-53A7-71B2-04A0-57DF43333C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D8363D-C652-03C3-7CB7-58D8AD466EEC}"/>
              </a:ext>
            </a:extLst>
          </p:cNvPr>
          <p:cNvSpPr>
            <a:spLocks noGrp="1"/>
          </p:cNvSpPr>
          <p:nvPr>
            <p:ph type="body" idx="1"/>
          </p:nvPr>
        </p:nvSpPr>
        <p:spPr/>
        <p:txBody>
          <a:bodyPr/>
          <a:lstStyle/>
          <a:p>
            <a:r>
              <a:rPr lang="en-US" dirty="0"/>
              <a:t>Students can easily submit their attendance by recording the professor’s cue directly within the application.</a:t>
            </a:r>
            <a:endParaRPr lang="en-IN" dirty="0"/>
          </a:p>
        </p:txBody>
      </p:sp>
      <p:sp>
        <p:nvSpPr>
          <p:cNvPr id="4" name="Slide Number Placeholder 3">
            <a:extLst>
              <a:ext uri="{FF2B5EF4-FFF2-40B4-BE49-F238E27FC236}">
                <a16:creationId xmlns:a16="http://schemas.microsoft.com/office/drawing/2014/main" id="{5C1D55A4-251F-B679-859E-D1C0DF5FA90A}"/>
              </a:ext>
            </a:extLst>
          </p:cNvPr>
          <p:cNvSpPr>
            <a:spLocks noGrp="1"/>
          </p:cNvSpPr>
          <p:nvPr>
            <p:ph type="sldNum" sz="quarter" idx="5"/>
          </p:nvPr>
        </p:nvSpPr>
        <p:spPr/>
        <p:txBody>
          <a:bodyPr/>
          <a:lstStyle/>
          <a:p>
            <a:fld id="{E9C73F01-3B99-4C5E-847A-87B21BD68B7C}" type="slidenum">
              <a:rPr lang="en-IN" smtClean="0"/>
              <a:t>23</a:t>
            </a:fld>
            <a:endParaRPr lang="en-IN"/>
          </a:p>
        </p:txBody>
      </p:sp>
    </p:spTree>
    <p:extLst>
      <p:ext uri="{BB962C8B-B14F-4D97-AF65-F5344CB8AC3E}">
        <p14:creationId xmlns:p14="http://schemas.microsoft.com/office/powerpoint/2010/main" val="4262126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C4FBB-724C-6272-0A9D-A2889B1CF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84A60C-85FC-A4E8-6AC7-7D0FA92D97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0EAA78-DA5C-64FB-A86D-51D32BA38A19}"/>
              </a:ext>
            </a:extLst>
          </p:cNvPr>
          <p:cNvSpPr>
            <a:spLocks noGrp="1"/>
          </p:cNvSpPr>
          <p:nvPr>
            <p:ph type="body" idx="1"/>
          </p:nvPr>
        </p:nvSpPr>
        <p:spPr/>
        <p:txBody>
          <a:bodyPr/>
          <a:lstStyle/>
          <a:p>
            <a:r>
              <a:rPr lang="en-US" dirty="0"/>
              <a:t>A complete record of past attendance submissions, allowing students to view dates, times, and the status of each attendance attempt.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Visual summaries of attendance trends, including attendance percentage, recent activity, and days missed, providing insights into attendance patterns.</a:t>
            </a:r>
            <a:endParaRPr lang="en-IN" dirty="0"/>
          </a:p>
          <a:p>
            <a:endParaRPr lang="en-IN" dirty="0"/>
          </a:p>
        </p:txBody>
      </p:sp>
      <p:sp>
        <p:nvSpPr>
          <p:cNvPr id="4" name="Slide Number Placeholder 3">
            <a:extLst>
              <a:ext uri="{FF2B5EF4-FFF2-40B4-BE49-F238E27FC236}">
                <a16:creationId xmlns:a16="http://schemas.microsoft.com/office/drawing/2014/main" id="{7919E0B1-9324-19FA-42B0-C03844E1E770}"/>
              </a:ext>
            </a:extLst>
          </p:cNvPr>
          <p:cNvSpPr>
            <a:spLocks noGrp="1"/>
          </p:cNvSpPr>
          <p:nvPr>
            <p:ph type="sldNum" sz="quarter" idx="5"/>
          </p:nvPr>
        </p:nvSpPr>
        <p:spPr/>
        <p:txBody>
          <a:bodyPr/>
          <a:lstStyle/>
          <a:p>
            <a:fld id="{E9C73F01-3B99-4C5E-847A-87B21BD68B7C}" type="slidenum">
              <a:rPr lang="en-IN" smtClean="0"/>
              <a:t>24</a:t>
            </a:fld>
            <a:endParaRPr lang="en-IN"/>
          </a:p>
        </p:txBody>
      </p:sp>
    </p:spTree>
    <p:extLst>
      <p:ext uri="{BB962C8B-B14F-4D97-AF65-F5344CB8AC3E}">
        <p14:creationId xmlns:p14="http://schemas.microsoft.com/office/powerpoint/2010/main" val="2922711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C405A-28BA-5929-2795-5693E9FEAE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5C8432-A9FA-666E-E55A-3AEFAE5EFC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3E019-4DE3-3071-78CB-0FF2FD8322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99EDFFD-0A9B-227C-466C-9E0D5D504855}"/>
              </a:ext>
            </a:extLst>
          </p:cNvPr>
          <p:cNvSpPr>
            <a:spLocks noGrp="1"/>
          </p:cNvSpPr>
          <p:nvPr>
            <p:ph type="sldNum" sz="quarter" idx="5"/>
          </p:nvPr>
        </p:nvSpPr>
        <p:spPr/>
        <p:txBody>
          <a:bodyPr/>
          <a:lstStyle/>
          <a:p>
            <a:fld id="{E9C73F01-3B99-4C5E-847A-87B21BD68B7C}" type="slidenum">
              <a:rPr lang="en-IN" smtClean="0"/>
              <a:t>25</a:t>
            </a:fld>
            <a:endParaRPr lang="en-IN"/>
          </a:p>
        </p:txBody>
      </p:sp>
    </p:spTree>
    <p:extLst>
      <p:ext uri="{BB962C8B-B14F-4D97-AF65-F5344CB8AC3E}">
        <p14:creationId xmlns:p14="http://schemas.microsoft.com/office/powerpoint/2010/main" val="1438318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761A6-5336-7DF6-78B5-8E4BF03F11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11E22-5BB1-3C1E-32A2-C81DBAB10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278E23-EA2B-32D1-2E21-7F656CD51C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01A31A1-8866-717E-BDC5-792725739637}"/>
              </a:ext>
            </a:extLst>
          </p:cNvPr>
          <p:cNvSpPr>
            <a:spLocks noGrp="1"/>
          </p:cNvSpPr>
          <p:nvPr>
            <p:ph type="sldNum" sz="quarter" idx="5"/>
          </p:nvPr>
        </p:nvSpPr>
        <p:spPr/>
        <p:txBody>
          <a:bodyPr/>
          <a:lstStyle/>
          <a:p>
            <a:fld id="{E9C73F01-3B99-4C5E-847A-87B21BD68B7C}" type="slidenum">
              <a:rPr lang="en-IN" smtClean="0"/>
              <a:t>26</a:t>
            </a:fld>
            <a:endParaRPr lang="en-IN"/>
          </a:p>
        </p:txBody>
      </p:sp>
    </p:spTree>
    <p:extLst>
      <p:ext uri="{BB962C8B-B14F-4D97-AF65-F5344CB8AC3E}">
        <p14:creationId xmlns:p14="http://schemas.microsoft.com/office/powerpoint/2010/main" val="1494771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828A-7001-B138-BDEC-AF3D17E64B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67CB0B-1D62-7106-CCCD-4B9F5B680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B9335-7474-83E4-2980-BAA928C946D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E90DF7E-3BE4-4B6F-509B-901959209488}"/>
              </a:ext>
            </a:extLst>
          </p:cNvPr>
          <p:cNvSpPr>
            <a:spLocks noGrp="1"/>
          </p:cNvSpPr>
          <p:nvPr>
            <p:ph type="sldNum" sz="quarter" idx="5"/>
          </p:nvPr>
        </p:nvSpPr>
        <p:spPr/>
        <p:txBody>
          <a:bodyPr/>
          <a:lstStyle/>
          <a:p>
            <a:fld id="{E9C73F01-3B99-4C5E-847A-87B21BD68B7C}" type="slidenum">
              <a:rPr lang="en-IN" smtClean="0"/>
              <a:t>27</a:t>
            </a:fld>
            <a:endParaRPr lang="en-IN"/>
          </a:p>
        </p:txBody>
      </p:sp>
    </p:spTree>
    <p:extLst>
      <p:ext uri="{BB962C8B-B14F-4D97-AF65-F5344CB8AC3E}">
        <p14:creationId xmlns:p14="http://schemas.microsoft.com/office/powerpoint/2010/main" val="2021437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544C9-8A29-6597-1346-A86E74A04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50FE8C-7CF7-AB90-9048-FDCD0959B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021C23-596D-8D2F-BB57-241146B3DDB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E04C979-DAA4-B61A-AEB9-5E576EF27417}"/>
              </a:ext>
            </a:extLst>
          </p:cNvPr>
          <p:cNvSpPr>
            <a:spLocks noGrp="1"/>
          </p:cNvSpPr>
          <p:nvPr>
            <p:ph type="sldNum" sz="quarter" idx="5"/>
          </p:nvPr>
        </p:nvSpPr>
        <p:spPr/>
        <p:txBody>
          <a:bodyPr/>
          <a:lstStyle/>
          <a:p>
            <a:fld id="{E9C73F01-3B99-4C5E-847A-87B21BD68B7C}" type="slidenum">
              <a:rPr lang="en-IN" smtClean="0"/>
              <a:t>28</a:t>
            </a:fld>
            <a:endParaRPr lang="en-IN"/>
          </a:p>
        </p:txBody>
      </p:sp>
    </p:spTree>
    <p:extLst>
      <p:ext uri="{BB962C8B-B14F-4D97-AF65-F5344CB8AC3E}">
        <p14:creationId xmlns:p14="http://schemas.microsoft.com/office/powerpoint/2010/main" val="3310934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53D65-2B39-833A-7A28-DA1E86EC56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F37EA5-5CB2-0EFA-4736-02FB58AC1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EE407A-F730-A9E6-90AB-31659D1ED4B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A34B6DD-F162-451E-F167-B51727FE8D6E}"/>
              </a:ext>
            </a:extLst>
          </p:cNvPr>
          <p:cNvSpPr>
            <a:spLocks noGrp="1"/>
          </p:cNvSpPr>
          <p:nvPr>
            <p:ph type="sldNum" sz="quarter" idx="5"/>
          </p:nvPr>
        </p:nvSpPr>
        <p:spPr/>
        <p:txBody>
          <a:bodyPr/>
          <a:lstStyle/>
          <a:p>
            <a:fld id="{E9C73F01-3B99-4C5E-847A-87B21BD68B7C}" type="slidenum">
              <a:rPr lang="en-IN" smtClean="0"/>
              <a:t>29</a:t>
            </a:fld>
            <a:endParaRPr lang="en-IN"/>
          </a:p>
        </p:txBody>
      </p:sp>
    </p:spTree>
    <p:extLst>
      <p:ext uri="{BB962C8B-B14F-4D97-AF65-F5344CB8AC3E}">
        <p14:creationId xmlns:p14="http://schemas.microsoft.com/office/powerpoint/2010/main" val="537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one of the standout features of our solution: </a:t>
            </a:r>
            <a:r>
              <a:rPr lang="en-US" i="1" dirty="0"/>
              <a:t>Voice-Based Verification</a:t>
            </a:r>
            <a:r>
              <a:rPr lang="en-US" dirty="0"/>
              <a:t>.</a:t>
            </a:r>
          </a:p>
          <a:p>
            <a:r>
              <a:rPr lang="en-US" dirty="0"/>
              <a:t>We’ve designed this feature to tackle common attendance challenges like proxy entries and inefficiency. Here’s how it works and why it’s a game-changer:</a:t>
            </a:r>
          </a:p>
          <a:p>
            <a:pPr>
              <a:buFont typeface="Arial" panose="020B0604020202020204" pitchFamily="34" charset="0"/>
              <a:buChar char="•"/>
            </a:pPr>
            <a:r>
              <a:rPr lang="en-US" b="1" dirty="0"/>
              <a:t>Voice Recognition Technology</a:t>
            </a:r>
            <a:r>
              <a:rPr lang="en-US" dirty="0"/>
              <a:t>: By leveraging voice recognition, we ensure that only the correct student can mark their attendance, significantly reducing the chances of proxy attendance.</a:t>
            </a:r>
          </a:p>
          <a:p>
            <a:pPr>
              <a:buFont typeface="Arial" panose="020B0604020202020204" pitchFamily="34" charset="0"/>
              <a:buChar char="•"/>
            </a:pPr>
            <a:r>
              <a:rPr lang="en-US" b="1" dirty="0"/>
              <a:t>Automated and Real-Time</a:t>
            </a:r>
            <a:r>
              <a:rPr lang="en-US" dirty="0"/>
              <a:t>: Attendance is verified automatically and instantly, saving valuable time for both students and professors.</a:t>
            </a:r>
          </a:p>
          <a:p>
            <a:pPr>
              <a:buFont typeface="Arial" panose="020B0604020202020204" pitchFamily="34" charset="0"/>
              <a:buChar char="•"/>
            </a:pPr>
            <a:r>
              <a:rPr lang="en-US" b="1" dirty="0"/>
              <a:t>Improved Accuracy</a:t>
            </a:r>
            <a:r>
              <a:rPr lang="en-US" dirty="0"/>
              <a:t>: Students record unique voice cue, which is matched against the professor’s input, ensuring only verified entries are accepted.</a:t>
            </a:r>
          </a:p>
          <a:p>
            <a:r>
              <a:rPr lang="en-US" dirty="0"/>
              <a:t>With these benefits, we’re not just solving a problem—we’re enhancing the experience of attendance tracking for everyone involved.</a:t>
            </a:r>
          </a:p>
        </p:txBody>
      </p:sp>
      <p:sp>
        <p:nvSpPr>
          <p:cNvPr id="4" name="Slide Number Placeholder 3"/>
          <p:cNvSpPr>
            <a:spLocks noGrp="1"/>
          </p:cNvSpPr>
          <p:nvPr>
            <p:ph type="sldNum" sz="quarter" idx="5"/>
          </p:nvPr>
        </p:nvSpPr>
        <p:spPr/>
        <p:txBody>
          <a:bodyPr/>
          <a:lstStyle/>
          <a:p>
            <a:fld id="{E9C73F01-3B99-4C5E-847A-87B21BD68B7C}" type="slidenum">
              <a:rPr lang="en-IN" smtClean="0"/>
              <a:t>3</a:t>
            </a:fld>
            <a:endParaRPr lang="en-IN"/>
          </a:p>
        </p:txBody>
      </p:sp>
    </p:spTree>
    <p:extLst>
      <p:ext uri="{BB962C8B-B14F-4D97-AF65-F5344CB8AC3E}">
        <p14:creationId xmlns:p14="http://schemas.microsoft.com/office/powerpoint/2010/main" val="1621273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62B07-F605-CD29-27A2-9EB73DC62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E786B5-5699-CA9E-E6E9-9323C1DD54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F377EE-18F0-ACDB-8C2B-318C733C3E1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FA19D6-0002-28EB-060D-471CB6763EB9}"/>
              </a:ext>
            </a:extLst>
          </p:cNvPr>
          <p:cNvSpPr>
            <a:spLocks noGrp="1"/>
          </p:cNvSpPr>
          <p:nvPr>
            <p:ph type="sldNum" sz="quarter" idx="5"/>
          </p:nvPr>
        </p:nvSpPr>
        <p:spPr/>
        <p:txBody>
          <a:bodyPr/>
          <a:lstStyle/>
          <a:p>
            <a:fld id="{E9C73F01-3B99-4C5E-847A-87B21BD68B7C}" type="slidenum">
              <a:rPr lang="en-IN" smtClean="0"/>
              <a:t>30</a:t>
            </a:fld>
            <a:endParaRPr lang="en-IN"/>
          </a:p>
        </p:txBody>
      </p:sp>
    </p:spTree>
    <p:extLst>
      <p:ext uri="{BB962C8B-B14F-4D97-AF65-F5344CB8AC3E}">
        <p14:creationId xmlns:p14="http://schemas.microsoft.com/office/powerpoint/2010/main" val="3748387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97809-2537-BB20-292F-C1F6F87646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70421C-E987-99DF-C715-07BA74C5F5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548070-A938-AC85-947C-7164F687CE9A}"/>
              </a:ext>
            </a:extLst>
          </p:cNvPr>
          <p:cNvSpPr>
            <a:spLocks noGrp="1"/>
          </p:cNvSpPr>
          <p:nvPr>
            <p:ph type="body" idx="1"/>
          </p:nvPr>
        </p:nvSpPr>
        <p:spPr/>
        <p:txBody>
          <a:bodyPr/>
          <a:lstStyle/>
          <a:p>
            <a:r>
              <a:rPr lang="en-US" dirty="0"/>
              <a:t>Get ready to experience the features and functionality of our attendance system in action!</a:t>
            </a:r>
            <a:endParaRPr lang="en-IN" dirty="0"/>
          </a:p>
        </p:txBody>
      </p:sp>
      <p:sp>
        <p:nvSpPr>
          <p:cNvPr id="4" name="Slide Number Placeholder 3">
            <a:extLst>
              <a:ext uri="{FF2B5EF4-FFF2-40B4-BE49-F238E27FC236}">
                <a16:creationId xmlns:a16="http://schemas.microsoft.com/office/drawing/2014/main" id="{D0F2D603-22F7-7A55-DC8A-7F38F50C3EF0}"/>
              </a:ext>
            </a:extLst>
          </p:cNvPr>
          <p:cNvSpPr>
            <a:spLocks noGrp="1"/>
          </p:cNvSpPr>
          <p:nvPr>
            <p:ph type="sldNum" sz="quarter" idx="5"/>
          </p:nvPr>
        </p:nvSpPr>
        <p:spPr/>
        <p:txBody>
          <a:bodyPr/>
          <a:lstStyle/>
          <a:p>
            <a:fld id="{E9C73F01-3B99-4C5E-847A-87B21BD68B7C}" type="slidenum">
              <a:rPr lang="en-IN" smtClean="0"/>
              <a:t>31</a:t>
            </a:fld>
            <a:endParaRPr lang="en-IN"/>
          </a:p>
        </p:txBody>
      </p:sp>
    </p:spTree>
    <p:extLst>
      <p:ext uri="{BB962C8B-B14F-4D97-AF65-F5344CB8AC3E}">
        <p14:creationId xmlns:p14="http://schemas.microsoft.com/office/powerpoint/2010/main" val="2990941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58807-26B2-750F-ECF4-6C9F8EABC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9DA40A-4D7B-003E-2BEF-A8555D082D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7047EA-3BC9-7091-6BBD-986708079B22}"/>
              </a:ext>
            </a:extLst>
          </p:cNvPr>
          <p:cNvSpPr>
            <a:spLocks noGrp="1"/>
          </p:cNvSpPr>
          <p:nvPr>
            <p:ph type="body" idx="1"/>
          </p:nvPr>
        </p:nvSpPr>
        <p:spPr/>
        <p:txBody>
          <a:bodyPr/>
          <a:lstStyle/>
          <a:p>
            <a:r>
              <a:rPr lang="en-US" dirty="0"/>
              <a:t>Let’s take a closer look at why </a:t>
            </a:r>
            <a:r>
              <a:rPr lang="en-US" i="1" dirty="0"/>
              <a:t>Voice-Based Verification</a:t>
            </a:r>
            <a:r>
              <a:rPr lang="en-US" dirty="0"/>
              <a:t> stands out as a secure and user-friendly authentication method.</a:t>
            </a:r>
          </a:p>
          <a:p>
            <a:r>
              <a:rPr lang="en-US" dirty="0"/>
              <a:t>This technology isn’t just innovative—it’s practical, adaptable, and designed to address both modern security concerns and user needs. Here are the key advantages:</a:t>
            </a:r>
          </a:p>
          <a:p>
            <a:pPr>
              <a:buFont typeface="+mj-lt"/>
              <a:buAutoNum type="arabicPeriod"/>
            </a:pPr>
            <a:r>
              <a:rPr lang="en-US" b="1" dirty="0"/>
              <a:t>Enhanced Security</a:t>
            </a:r>
            <a:endParaRPr lang="en-US" dirty="0"/>
          </a:p>
          <a:p>
            <a:pPr marL="742950" lvl="1" indent="-285750">
              <a:buFont typeface="+mj-lt"/>
              <a:buAutoNum type="arabicPeriod"/>
            </a:pPr>
            <a:r>
              <a:rPr lang="en-US" i="1" dirty="0"/>
              <a:t>Unique Biometrics</a:t>
            </a:r>
            <a:r>
              <a:rPr lang="en-US" dirty="0"/>
              <a:t>: Each voice is distinct, shaped by physiological and behavioral traits, making it a highly secure option.</a:t>
            </a:r>
          </a:p>
          <a:p>
            <a:pPr marL="742950" lvl="1" indent="-285750">
              <a:buFont typeface="+mj-lt"/>
              <a:buAutoNum type="arabicPeriod"/>
            </a:pPr>
            <a:r>
              <a:rPr lang="en-US" i="1" dirty="0"/>
              <a:t>Difficult to Forge</a:t>
            </a:r>
            <a:r>
              <a:rPr lang="en-US" dirty="0"/>
              <a:t>: Advanced algorithms make it nearly impossible to replicate someone’s voice accurately, unlike passwords that can be guessed or stolen.</a:t>
            </a:r>
          </a:p>
          <a:p>
            <a:pPr>
              <a:buFont typeface="+mj-lt"/>
              <a:buAutoNum type="arabicPeriod"/>
            </a:pPr>
            <a:r>
              <a:rPr lang="en-US" b="1" dirty="0"/>
              <a:t>User Convenience</a:t>
            </a:r>
            <a:endParaRPr lang="en-US" dirty="0"/>
          </a:p>
          <a:p>
            <a:pPr marL="742950" lvl="1" indent="-285750">
              <a:buFont typeface="+mj-lt"/>
              <a:buAutoNum type="arabicPeriod"/>
            </a:pPr>
            <a:r>
              <a:rPr lang="en-US" i="1" dirty="0"/>
              <a:t>Hands-Free Authentication</a:t>
            </a:r>
            <a:r>
              <a:rPr lang="en-US" dirty="0"/>
              <a:t>: No need to remember codes or type passwords—perfect for mobile and on-the-go scenarios.</a:t>
            </a:r>
          </a:p>
          <a:p>
            <a:pPr marL="742950" lvl="1" indent="-285750">
              <a:buFont typeface="+mj-lt"/>
              <a:buAutoNum type="arabicPeriod"/>
            </a:pPr>
            <a:r>
              <a:rPr lang="en-US" i="1" dirty="0"/>
              <a:t>Fast and Frictionless</a:t>
            </a:r>
            <a:r>
              <a:rPr lang="en-US" dirty="0"/>
              <a:t>: Authentication takes just a few seconds, saving time without sacrificing security.</a:t>
            </a:r>
          </a:p>
          <a:p>
            <a:pPr>
              <a:buFont typeface="+mj-lt"/>
              <a:buAutoNum type="arabicPeriod"/>
            </a:pPr>
            <a:r>
              <a:rPr lang="en-US" b="1" dirty="0"/>
              <a:t>Accessibility</a:t>
            </a:r>
            <a:endParaRPr lang="en-US" dirty="0"/>
          </a:p>
          <a:p>
            <a:pPr marL="742950" lvl="1" indent="-285750">
              <a:buFont typeface="+mj-lt"/>
              <a:buAutoNum type="arabicPeriod"/>
            </a:pPr>
            <a:r>
              <a:rPr lang="en-US" i="1" dirty="0"/>
              <a:t>Inclusive for All Users</a:t>
            </a:r>
            <a:r>
              <a:rPr lang="en-US" dirty="0"/>
              <a:t>: Voice-based systems are accessible to individuals with visual or motor impairments, fostering inclusivity.</a:t>
            </a:r>
          </a:p>
          <a:p>
            <a:pPr marL="742950" lvl="1" indent="-285750">
              <a:buFont typeface="+mj-lt"/>
              <a:buAutoNum type="arabicPeriod"/>
            </a:pPr>
            <a:r>
              <a:rPr lang="en-US" i="1" dirty="0"/>
              <a:t>Multilingual Support</a:t>
            </a:r>
            <a:r>
              <a:rPr lang="en-US" dirty="0"/>
              <a:t>: The ability to support various languages makes it suitable for diverse user groups.</a:t>
            </a:r>
          </a:p>
          <a:p>
            <a:pPr>
              <a:buFont typeface="+mj-lt"/>
              <a:buAutoNum type="arabicPeriod"/>
            </a:pPr>
            <a:r>
              <a:rPr lang="en-US" b="1" dirty="0"/>
              <a:t>Reduced Dependency on Passwords</a:t>
            </a:r>
            <a:endParaRPr lang="en-US" dirty="0"/>
          </a:p>
          <a:p>
            <a:pPr marL="742950" lvl="1" indent="-285750">
              <a:buFont typeface="+mj-lt"/>
              <a:buAutoNum type="arabicPeriod"/>
            </a:pPr>
            <a:r>
              <a:rPr lang="en-US" i="1" dirty="0"/>
              <a:t>Combats Password Fatigue</a:t>
            </a:r>
            <a:r>
              <a:rPr lang="en-US" dirty="0"/>
              <a:t>: No more juggling complex passwords.</a:t>
            </a:r>
          </a:p>
          <a:p>
            <a:pPr marL="742950" lvl="1" indent="-285750">
              <a:buFont typeface="+mj-lt"/>
              <a:buAutoNum type="arabicPeriod"/>
            </a:pPr>
            <a:r>
              <a:rPr lang="en-US" i="1" dirty="0"/>
              <a:t>Reduced Vulnerabilities</a:t>
            </a:r>
            <a:r>
              <a:rPr lang="en-US" dirty="0"/>
              <a:t>: Eliminating the reliance on passwords minimizes risks like phishing or weak password use.</a:t>
            </a:r>
          </a:p>
          <a:p>
            <a:r>
              <a:rPr lang="en-US" dirty="0"/>
              <a:t>With these benefits, voice-based verification not only ensures security but also makes authentication seamless and accessible for everyone.</a:t>
            </a:r>
          </a:p>
        </p:txBody>
      </p:sp>
      <p:sp>
        <p:nvSpPr>
          <p:cNvPr id="4" name="Slide Number Placeholder 3">
            <a:extLst>
              <a:ext uri="{FF2B5EF4-FFF2-40B4-BE49-F238E27FC236}">
                <a16:creationId xmlns:a16="http://schemas.microsoft.com/office/drawing/2014/main" id="{D9D644E3-F0B6-CEB7-FAB5-6F324FCEEF11}"/>
              </a:ext>
            </a:extLst>
          </p:cNvPr>
          <p:cNvSpPr>
            <a:spLocks noGrp="1"/>
          </p:cNvSpPr>
          <p:nvPr>
            <p:ph type="sldNum" sz="quarter" idx="5"/>
          </p:nvPr>
        </p:nvSpPr>
        <p:spPr/>
        <p:txBody>
          <a:bodyPr/>
          <a:lstStyle/>
          <a:p>
            <a:fld id="{E9C73F01-3B99-4C5E-847A-87B21BD68B7C}" type="slidenum">
              <a:rPr lang="en-IN" smtClean="0"/>
              <a:t>32</a:t>
            </a:fld>
            <a:endParaRPr lang="en-IN"/>
          </a:p>
        </p:txBody>
      </p:sp>
    </p:spTree>
    <p:extLst>
      <p:ext uri="{BB962C8B-B14F-4D97-AF65-F5344CB8AC3E}">
        <p14:creationId xmlns:p14="http://schemas.microsoft.com/office/powerpoint/2010/main" val="3711871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DDAB4-30DC-CCA8-7893-A91B7FABE3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CC6A7F-097C-21A3-0D76-2F71D25547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FDA33D-AC52-6E0F-47FB-E3FED9831452}"/>
              </a:ext>
            </a:extLst>
          </p:cNvPr>
          <p:cNvSpPr>
            <a:spLocks noGrp="1"/>
          </p:cNvSpPr>
          <p:nvPr>
            <p:ph type="body" idx="1"/>
          </p:nvPr>
        </p:nvSpPr>
        <p:spPr/>
        <p:txBody>
          <a:bodyPr/>
          <a:lstStyle/>
          <a:p>
            <a:r>
              <a:rPr lang="en-US" dirty="0"/>
              <a:t>Let’s take a closer look at why </a:t>
            </a:r>
            <a:r>
              <a:rPr lang="en-US" i="1" dirty="0"/>
              <a:t>Voice-Based Verification</a:t>
            </a:r>
            <a:r>
              <a:rPr lang="en-US" dirty="0"/>
              <a:t> stands out as a secure and user-friendly authentication method.</a:t>
            </a:r>
          </a:p>
          <a:p>
            <a:r>
              <a:rPr lang="en-US" dirty="0"/>
              <a:t>This technology isn’t just innovative—it’s practical, adaptable, and designed to address both modern security concerns and user needs. Here are the key advantages:</a:t>
            </a:r>
          </a:p>
          <a:p>
            <a:pPr>
              <a:buFont typeface="+mj-lt"/>
              <a:buAutoNum type="arabicPeriod"/>
            </a:pPr>
            <a:r>
              <a:rPr lang="en-US" b="1" dirty="0"/>
              <a:t>Enhanced Security</a:t>
            </a:r>
            <a:endParaRPr lang="en-US" dirty="0"/>
          </a:p>
          <a:p>
            <a:pPr marL="742950" lvl="1" indent="-285750">
              <a:buFont typeface="+mj-lt"/>
              <a:buAutoNum type="arabicPeriod"/>
            </a:pPr>
            <a:r>
              <a:rPr lang="en-US" i="1" dirty="0"/>
              <a:t>Unique Biometrics</a:t>
            </a:r>
            <a:r>
              <a:rPr lang="en-US" dirty="0"/>
              <a:t>: Each voice is distinct, shaped by physiological and behavioral traits, making it a highly secure option.</a:t>
            </a:r>
          </a:p>
          <a:p>
            <a:pPr marL="742950" lvl="1" indent="-285750">
              <a:buFont typeface="+mj-lt"/>
              <a:buAutoNum type="arabicPeriod"/>
            </a:pPr>
            <a:r>
              <a:rPr lang="en-US" i="1" dirty="0"/>
              <a:t>Difficult to Forge</a:t>
            </a:r>
            <a:r>
              <a:rPr lang="en-US" dirty="0"/>
              <a:t>: Advanced algorithms make it nearly impossible to replicate someone’s voice accurately, unlike passwords that can be guessed or stolen.</a:t>
            </a:r>
          </a:p>
          <a:p>
            <a:pPr>
              <a:buFont typeface="+mj-lt"/>
              <a:buAutoNum type="arabicPeriod"/>
            </a:pPr>
            <a:r>
              <a:rPr lang="en-US" b="1" dirty="0"/>
              <a:t>User Convenience</a:t>
            </a:r>
            <a:endParaRPr lang="en-US" dirty="0"/>
          </a:p>
          <a:p>
            <a:pPr marL="742950" lvl="1" indent="-285750">
              <a:buFont typeface="+mj-lt"/>
              <a:buAutoNum type="arabicPeriod"/>
            </a:pPr>
            <a:r>
              <a:rPr lang="en-US" i="1" dirty="0"/>
              <a:t>Hands-Free Authentication</a:t>
            </a:r>
            <a:r>
              <a:rPr lang="en-US" dirty="0"/>
              <a:t>: No need to remember codes or type passwords—perfect for mobile and on-the-go scenarios.</a:t>
            </a:r>
          </a:p>
          <a:p>
            <a:pPr marL="742950" lvl="1" indent="-285750">
              <a:buFont typeface="+mj-lt"/>
              <a:buAutoNum type="arabicPeriod"/>
            </a:pPr>
            <a:r>
              <a:rPr lang="en-US" i="1" dirty="0"/>
              <a:t>Fast and Frictionless</a:t>
            </a:r>
            <a:r>
              <a:rPr lang="en-US" dirty="0"/>
              <a:t>: Authentication takes just a few seconds, saving time without sacrificing security.</a:t>
            </a:r>
          </a:p>
          <a:p>
            <a:pPr>
              <a:buFont typeface="+mj-lt"/>
              <a:buAutoNum type="arabicPeriod"/>
            </a:pPr>
            <a:r>
              <a:rPr lang="en-US" b="1" dirty="0"/>
              <a:t>Accessibility</a:t>
            </a:r>
            <a:endParaRPr lang="en-US" dirty="0"/>
          </a:p>
          <a:p>
            <a:pPr marL="742950" lvl="1" indent="-285750">
              <a:buFont typeface="+mj-lt"/>
              <a:buAutoNum type="arabicPeriod"/>
            </a:pPr>
            <a:r>
              <a:rPr lang="en-US" i="1" dirty="0"/>
              <a:t>Inclusive for All Users</a:t>
            </a:r>
            <a:r>
              <a:rPr lang="en-US" dirty="0"/>
              <a:t>: Voice-based systems are accessible to individuals with visual or motor impairments, fostering inclusivity.</a:t>
            </a:r>
          </a:p>
          <a:p>
            <a:pPr marL="742950" lvl="1" indent="-285750">
              <a:buFont typeface="+mj-lt"/>
              <a:buAutoNum type="arabicPeriod"/>
            </a:pPr>
            <a:r>
              <a:rPr lang="en-US" i="1" dirty="0"/>
              <a:t>Multilingual Support</a:t>
            </a:r>
            <a:r>
              <a:rPr lang="en-US" dirty="0"/>
              <a:t>: The ability to support various languages makes it suitable for diverse user groups.</a:t>
            </a:r>
          </a:p>
          <a:p>
            <a:pPr>
              <a:buFont typeface="+mj-lt"/>
              <a:buAutoNum type="arabicPeriod"/>
            </a:pPr>
            <a:r>
              <a:rPr lang="en-US" b="1" dirty="0"/>
              <a:t>Reduced Dependency on Passwords</a:t>
            </a:r>
            <a:endParaRPr lang="en-US" dirty="0"/>
          </a:p>
          <a:p>
            <a:pPr marL="742950" lvl="1" indent="-285750">
              <a:buFont typeface="+mj-lt"/>
              <a:buAutoNum type="arabicPeriod"/>
            </a:pPr>
            <a:r>
              <a:rPr lang="en-US" i="1" dirty="0"/>
              <a:t>Combats Password Fatigue</a:t>
            </a:r>
            <a:r>
              <a:rPr lang="en-US" dirty="0"/>
              <a:t>: No more juggling complex passwords.</a:t>
            </a:r>
          </a:p>
          <a:p>
            <a:pPr marL="742950" lvl="1" indent="-285750">
              <a:buFont typeface="+mj-lt"/>
              <a:buAutoNum type="arabicPeriod"/>
            </a:pPr>
            <a:r>
              <a:rPr lang="en-US" i="1" dirty="0"/>
              <a:t>Reduced Vulnerabilities</a:t>
            </a:r>
            <a:r>
              <a:rPr lang="en-US" dirty="0"/>
              <a:t>: Eliminating the reliance on passwords minimizes risks like phishing or weak password use.</a:t>
            </a:r>
          </a:p>
          <a:p>
            <a:r>
              <a:rPr lang="en-US" dirty="0"/>
              <a:t>With these benefits, voice-based verification not only ensures security but also makes authentication seamless and accessible for everyone.</a:t>
            </a:r>
          </a:p>
        </p:txBody>
      </p:sp>
      <p:sp>
        <p:nvSpPr>
          <p:cNvPr id="4" name="Slide Number Placeholder 3">
            <a:extLst>
              <a:ext uri="{FF2B5EF4-FFF2-40B4-BE49-F238E27FC236}">
                <a16:creationId xmlns:a16="http://schemas.microsoft.com/office/drawing/2014/main" id="{52B2AC71-1134-C401-09AD-50E5E135F814}"/>
              </a:ext>
            </a:extLst>
          </p:cNvPr>
          <p:cNvSpPr>
            <a:spLocks noGrp="1"/>
          </p:cNvSpPr>
          <p:nvPr>
            <p:ph type="sldNum" sz="quarter" idx="5"/>
          </p:nvPr>
        </p:nvSpPr>
        <p:spPr/>
        <p:txBody>
          <a:bodyPr/>
          <a:lstStyle/>
          <a:p>
            <a:fld id="{E9C73F01-3B99-4C5E-847A-87B21BD68B7C}" type="slidenum">
              <a:rPr lang="en-IN" smtClean="0"/>
              <a:t>33</a:t>
            </a:fld>
            <a:endParaRPr lang="en-IN"/>
          </a:p>
        </p:txBody>
      </p:sp>
    </p:spTree>
    <p:extLst>
      <p:ext uri="{BB962C8B-B14F-4D97-AF65-F5344CB8AC3E}">
        <p14:creationId xmlns:p14="http://schemas.microsoft.com/office/powerpoint/2010/main" val="2401285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6FC71-761D-5778-89BF-F41E38250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8C7891-3741-2755-F12A-8973791F09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2D73A0-D547-6BCB-518E-63F52870C5A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0D4245B-A505-5E37-414B-FF56CA677AD6}"/>
              </a:ext>
            </a:extLst>
          </p:cNvPr>
          <p:cNvSpPr>
            <a:spLocks noGrp="1"/>
          </p:cNvSpPr>
          <p:nvPr>
            <p:ph type="sldNum" sz="quarter" idx="5"/>
          </p:nvPr>
        </p:nvSpPr>
        <p:spPr/>
        <p:txBody>
          <a:bodyPr/>
          <a:lstStyle/>
          <a:p>
            <a:fld id="{E9C73F01-3B99-4C5E-847A-87B21BD68B7C}" type="slidenum">
              <a:rPr lang="en-IN" smtClean="0"/>
              <a:t>34</a:t>
            </a:fld>
            <a:endParaRPr lang="en-IN"/>
          </a:p>
        </p:txBody>
      </p:sp>
    </p:spTree>
    <p:extLst>
      <p:ext uri="{BB962C8B-B14F-4D97-AF65-F5344CB8AC3E}">
        <p14:creationId xmlns:p14="http://schemas.microsoft.com/office/powerpoint/2010/main" val="2549942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88395-4EC0-84D9-BDDF-4039243FED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8FFEFF-6395-DE4B-2A89-6993983537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6D1721-4D44-C3DC-2D92-26873A2E4B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8AA97AA-0AAE-5D28-E702-8488FC94F903}"/>
              </a:ext>
            </a:extLst>
          </p:cNvPr>
          <p:cNvSpPr>
            <a:spLocks noGrp="1"/>
          </p:cNvSpPr>
          <p:nvPr>
            <p:ph type="sldNum" sz="quarter" idx="5"/>
          </p:nvPr>
        </p:nvSpPr>
        <p:spPr/>
        <p:txBody>
          <a:bodyPr/>
          <a:lstStyle/>
          <a:p>
            <a:fld id="{E9C73F01-3B99-4C5E-847A-87B21BD68B7C}" type="slidenum">
              <a:rPr lang="en-IN" smtClean="0"/>
              <a:t>35</a:t>
            </a:fld>
            <a:endParaRPr lang="en-IN"/>
          </a:p>
        </p:txBody>
      </p:sp>
    </p:spTree>
    <p:extLst>
      <p:ext uri="{BB962C8B-B14F-4D97-AF65-F5344CB8AC3E}">
        <p14:creationId xmlns:p14="http://schemas.microsoft.com/office/powerpoint/2010/main" val="1079179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07A00-AC20-B283-CB00-90972FC91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283E5-C05E-86CC-B7C6-B6B63DA701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1000C9-0DF8-F2FA-0CD2-15BBEFC31E8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F39713-03FF-4826-372D-D2879FD70ABC}"/>
              </a:ext>
            </a:extLst>
          </p:cNvPr>
          <p:cNvSpPr>
            <a:spLocks noGrp="1"/>
          </p:cNvSpPr>
          <p:nvPr>
            <p:ph type="sldNum" sz="quarter" idx="5"/>
          </p:nvPr>
        </p:nvSpPr>
        <p:spPr/>
        <p:txBody>
          <a:bodyPr/>
          <a:lstStyle/>
          <a:p>
            <a:fld id="{E9C73F01-3B99-4C5E-847A-87B21BD68B7C}" type="slidenum">
              <a:rPr lang="en-IN" smtClean="0"/>
              <a:t>4</a:t>
            </a:fld>
            <a:endParaRPr lang="en-IN"/>
          </a:p>
        </p:txBody>
      </p:sp>
    </p:spTree>
    <p:extLst>
      <p:ext uri="{BB962C8B-B14F-4D97-AF65-F5344CB8AC3E}">
        <p14:creationId xmlns:p14="http://schemas.microsoft.com/office/powerpoint/2010/main" val="3104878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dirty="0"/>
              <a:t>The application compares each student’s recorded input with the professor’s original recording, analyzing for both accuracy and timing.</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Successful Match</a:t>
            </a:r>
            <a:r>
              <a:rPr lang="en-US" dirty="0"/>
              <a:t>: If the student’s recording aligns with the professor’s cue, the attendance is marked as successful.</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Mismatch or Absence</a:t>
            </a:r>
            <a:r>
              <a:rPr lang="en-US" dirty="0"/>
              <a:t>: If there is no recording or the recording does not match, the system flags the student’s attendance as incomplete, prompting follow-up actions which can be to contact the professor regarding any kind of discrepancies.</a:t>
            </a:r>
            <a:endParaRPr lang="en-IN" dirty="0"/>
          </a:p>
        </p:txBody>
      </p:sp>
      <p:sp>
        <p:nvSpPr>
          <p:cNvPr id="4" name="Slide Number Placeholder 3"/>
          <p:cNvSpPr>
            <a:spLocks noGrp="1"/>
          </p:cNvSpPr>
          <p:nvPr>
            <p:ph type="sldNum" sz="quarter" idx="5"/>
          </p:nvPr>
        </p:nvSpPr>
        <p:spPr/>
        <p:txBody>
          <a:bodyPr/>
          <a:lstStyle/>
          <a:p>
            <a:fld id="{E9C73F01-3B99-4C5E-847A-87B21BD68B7C}" type="slidenum">
              <a:rPr lang="en-IN" smtClean="0"/>
              <a:t>5</a:t>
            </a:fld>
            <a:endParaRPr lang="en-IN"/>
          </a:p>
        </p:txBody>
      </p:sp>
    </p:spTree>
    <p:extLst>
      <p:ext uri="{BB962C8B-B14F-4D97-AF65-F5344CB8AC3E}">
        <p14:creationId xmlns:p14="http://schemas.microsoft.com/office/powerpoint/2010/main" val="63884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could possibly go wrong if we rely on voice recognition for attendance</a:t>
            </a:r>
            <a:endParaRPr lang="en-IN" dirty="0"/>
          </a:p>
        </p:txBody>
      </p:sp>
      <p:sp>
        <p:nvSpPr>
          <p:cNvPr id="4" name="Slide Number Placeholder 3"/>
          <p:cNvSpPr>
            <a:spLocks noGrp="1"/>
          </p:cNvSpPr>
          <p:nvPr>
            <p:ph type="sldNum" sz="quarter" idx="5"/>
          </p:nvPr>
        </p:nvSpPr>
        <p:spPr/>
        <p:txBody>
          <a:bodyPr/>
          <a:lstStyle/>
          <a:p>
            <a:fld id="{E9C73F01-3B99-4C5E-847A-87B21BD68B7C}" type="slidenum">
              <a:rPr lang="en-IN" smtClean="0"/>
              <a:t>6</a:t>
            </a:fld>
            <a:endParaRPr lang="en-IN"/>
          </a:p>
        </p:txBody>
      </p:sp>
    </p:spTree>
    <p:extLst>
      <p:ext uri="{BB962C8B-B14F-4D97-AF65-F5344CB8AC3E}">
        <p14:creationId xmlns:p14="http://schemas.microsoft.com/office/powerpoint/2010/main" val="944374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1FDE5-7C35-4593-986F-5033371DE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20289-585A-4E35-8FF9-515CEC0071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00904-A723-8F56-DB19-DC38ED40E5FC}"/>
              </a:ext>
            </a:extLst>
          </p:cNvPr>
          <p:cNvSpPr>
            <a:spLocks noGrp="1"/>
          </p:cNvSpPr>
          <p:nvPr>
            <p:ph type="body" idx="1"/>
          </p:nvPr>
        </p:nvSpPr>
        <p:spPr/>
        <p:txBody>
          <a:bodyPr/>
          <a:lstStyle/>
          <a:p>
            <a:r>
              <a:rPr lang="en-US" dirty="0"/>
              <a:t>So, what could possibly go wrong if we rely on voice recognition for attendance</a:t>
            </a:r>
            <a:endParaRPr lang="en-IN" dirty="0"/>
          </a:p>
        </p:txBody>
      </p:sp>
      <p:sp>
        <p:nvSpPr>
          <p:cNvPr id="4" name="Slide Number Placeholder 3">
            <a:extLst>
              <a:ext uri="{FF2B5EF4-FFF2-40B4-BE49-F238E27FC236}">
                <a16:creationId xmlns:a16="http://schemas.microsoft.com/office/drawing/2014/main" id="{C8532A22-2D1D-1CDC-2802-A2506B064CCE}"/>
              </a:ext>
            </a:extLst>
          </p:cNvPr>
          <p:cNvSpPr>
            <a:spLocks noGrp="1"/>
          </p:cNvSpPr>
          <p:nvPr>
            <p:ph type="sldNum" sz="quarter" idx="5"/>
          </p:nvPr>
        </p:nvSpPr>
        <p:spPr/>
        <p:txBody>
          <a:bodyPr/>
          <a:lstStyle/>
          <a:p>
            <a:fld id="{E9C73F01-3B99-4C5E-847A-87B21BD68B7C}" type="slidenum">
              <a:rPr lang="en-IN" smtClean="0"/>
              <a:t>7</a:t>
            </a:fld>
            <a:endParaRPr lang="en-IN"/>
          </a:p>
        </p:txBody>
      </p:sp>
    </p:spTree>
    <p:extLst>
      <p:ext uri="{BB962C8B-B14F-4D97-AF65-F5344CB8AC3E}">
        <p14:creationId xmlns:p14="http://schemas.microsoft.com/office/powerpoint/2010/main" val="123908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97F16-0865-8D74-99FF-C41C3984A4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A983AC-9977-42CC-FB0A-D2330FDAAF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9A1081-3074-63EC-2278-3C23DFD028D3}"/>
              </a:ext>
            </a:extLst>
          </p:cNvPr>
          <p:cNvSpPr>
            <a:spLocks noGrp="1"/>
          </p:cNvSpPr>
          <p:nvPr>
            <p:ph type="body" idx="1"/>
          </p:nvPr>
        </p:nvSpPr>
        <p:spPr/>
        <p:txBody>
          <a:bodyPr/>
          <a:lstStyle/>
          <a:p>
            <a:r>
              <a:rPr lang="en-US" dirty="0"/>
              <a:t>So, what could possibly go wrong if we rely on voice recognition for attendance</a:t>
            </a:r>
            <a:endParaRPr lang="en-IN" dirty="0"/>
          </a:p>
        </p:txBody>
      </p:sp>
      <p:sp>
        <p:nvSpPr>
          <p:cNvPr id="4" name="Slide Number Placeholder 3">
            <a:extLst>
              <a:ext uri="{FF2B5EF4-FFF2-40B4-BE49-F238E27FC236}">
                <a16:creationId xmlns:a16="http://schemas.microsoft.com/office/drawing/2014/main" id="{6298EAAD-AF45-4C6E-63B6-CDCF7AF95A4C}"/>
              </a:ext>
            </a:extLst>
          </p:cNvPr>
          <p:cNvSpPr>
            <a:spLocks noGrp="1"/>
          </p:cNvSpPr>
          <p:nvPr>
            <p:ph type="sldNum" sz="quarter" idx="5"/>
          </p:nvPr>
        </p:nvSpPr>
        <p:spPr/>
        <p:txBody>
          <a:bodyPr/>
          <a:lstStyle/>
          <a:p>
            <a:fld id="{E9C73F01-3B99-4C5E-847A-87B21BD68B7C}" type="slidenum">
              <a:rPr lang="en-IN" smtClean="0"/>
              <a:t>8</a:t>
            </a:fld>
            <a:endParaRPr lang="en-IN"/>
          </a:p>
        </p:txBody>
      </p:sp>
    </p:spTree>
    <p:extLst>
      <p:ext uri="{BB962C8B-B14F-4D97-AF65-F5344CB8AC3E}">
        <p14:creationId xmlns:p14="http://schemas.microsoft.com/office/powerpoint/2010/main" val="3331401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CACBE-6E1B-5807-FFA2-71997F5B5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987D74-CB8D-F7A7-DD5B-B0D5782CAB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2DF9CC-6AEB-2F39-EEAD-DB4824CAF346}"/>
              </a:ext>
            </a:extLst>
          </p:cNvPr>
          <p:cNvSpPr>
            <a:spLocks noGrp="1"/>
          </p:cNvSpPr>
          <p:nvPr>
            <p:ph type="body" idx="1"/>
          </p:nvPr>
        </p:nvSpPr>
        <p:spPr/>
        <p:txBody>
          <a:bodyPr/>
          <a:lstStyle/>
          <a:p>
            <a:r>
              <a:rPr lang="en-US" dirty="0"/>
              <a:t>So, what could possibly go wrong if we rely on voice recognition for attendance</a:t>
            </a:r>
            <a:endParaRPr lang="en-IN" dirty="0"/>
          </a:p>
        </p:txBody>
      </p:sp>
      <p:sp>
        <p:nvSpPr>
          <p:cNvPr id="4" name="Slide Number Placeholder 3">
            <a:extLst>
              <a:ext uri="{FF2B5EF4-FFF2-40B4-BE49-F238E27FC236}">
                <a16:creationId xmlns:a16="http://schemas.microsoft.com/office/drawing/2014/main" id="{16BE2077-85B0-7C62-BFF5-DB49BED4CE5B}"/>
              </a:ext>
            </a:extLst>
          </p:cNvPr>
          <p:cNvSpPr>
            <a:spLocks noGrp="1"/>
          </p:cNvSpPr>
          <p:nvPr>
            <p:ph type="sldNum" sz="quarter" idx="5"/>
          </p:nvPr>
        </p:nvSpPr>
        <p:spPr/>
        <p:txBody>
          <a:bodyPr/>
          <a:lstStyle/>
          <a:p>
            <a:fld id="{E9C73F01-3B99-4C5E-847A-87B21BD68B7C}" type="slidenum">
              <a:rPr lang="en-IN" smtClean="0"/>
              <a:t>9</a:t>
            </a:fld>
            <a:endParaRPr lang="en-IN"/>
          </a:p>
        </p:txBody>
      </p:sp>
    </p:spTree>
    <p:extLst>
      <p:ext uri="{BB962C8B-B14F-4D97-AF65-F5344CB8AC3E}">
        <p14:creationId xmlns:p14="http://schemas.microsoft.com/office/powerpoint/2010/main" val="111595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F0AED-CCEA-5BB2-C3EC-B2E8D5975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AC4948-0985-3A0B-D182-57DCAF5151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D5CA8C-0106-2D08-D305-A9813626CAA4}"/>
              </a:ext>
            </a:extLst>
          </p:cNvPr>
          <p:cNvSpPr>
            <a:spLocks noGrp="1"/>
          </p:cNvSpPr>
          <p:nvPr>
            <p:ph type="dt" sz="half" idx="10"/>
          </p:nvPr>
        </p:nvSpPr>
        <p:spPr/>
        <p:txBody>
          <a:bodyPr/>
          <a:lstStyle/>
          <a:p>
            <a:fld id="{8C8F65B9-6BCC-43C1-91E1-FBC5D0F02C79}" type="datetime1">
              <a:rPr lang="en-IN" smtClean="0"/>
              <a:t>06-12-2024</a:t>
            </a:fld>
            <a:endParaRPr lang="en-IN"/>
          </a:p>
        </p:txBody>
      </p:sp>
      <p:sp>
        <p:nvSpPr>
          <p:cNvPr id="5" name="Footer Placeholder 4">
            <a:extLst>
              <a:ext uri="{FF2B5EF4-FFF2-40B4-BE49-F238E27FC236}">
                <a16:creationId xmlns:a16="http://schemas.microsoft.com/office/drawing/2014/main" id="{509B43C5-E675-5E57-D5D7-BDCEA55E3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9D1B0-5290-967F-60F7-FF62798379D7}"/>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83642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75CC-F967-55A8-4D70-3260CDE54C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02EB3-B404-6C65-1D99-4EFDB0215E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BC956-76DB-2AC7-7F34-CFD4A160FBD0}"/>
              </a:ext>
            </a:extLst>
          </p:cNvPr>
          <p:cNvSpPr>
            <a:spLocks noGrp="1"/>
          </p:cNvSpPr>
          <p:nvPr>
            <p:ph type="dt" sz="half" idx="10"/>
          </p:nvPr>
        </p:nvSpPr>
        <p:spPr/>
        <p:txBody>
          <a:bodyPr/>
          <a:lstStyle/>
          <a:p>
            <a:fld id="{BEEADD48-2E2B-4646-A059-BC3BDA16607A}" type="datetime1">
              <a:rPr lang="en-IN" smtClean="0"/>
              <a:t>06-12-2024</a:t>
            </a:fld>
            <a:endParaRPr lang="en-IN"/>
          </a:p>
        </p:txBody>
      </p:sp>
      <p:sp>
        <p:nvSpPr>
          <p:cNvPr id="5" name="Footer Placeholder 4">
            <a:extLst>
              <a:ext uri="{FF2B5EF4-FFF2-40B4-BE49-F238E27FC236}">
                <a16:creationId xmlns:a16="http://schemas.microsoft.com/office/drawing/2014/main" id="{3B4ECB30-E562-EEB0-68A2-BDF5B47A9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8AB92C-5C5D-9B63-9D09-5298F66F3B92}"/>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297917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12AE39-3952-8FC6-A987-9A44729C04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F35771-6242-F573-8079-1C40A62A3D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85D880-7B96-CC70-70EE-EC1FD4F7229D}"/>
              </a:ext>
            </a:extLst>
          </p:cNvPr>
          <p:cNvSpPr>
            <a:spLocks noGrp="1"/>
          </p:cNvSpPr>
          <p:nvPr>
            <p:ph type="dt" sz="half" idx="10"/>
          </p:nvPr>
        </p:nvSpPr>
        <p:spPr/>
        <p:txBody>
          <a:bodyPr/>
          <a:lstStyle/>
          <a:p>
            <a:fld id="{5F873C47-582A-4FA1-A40D-9472FDB77837}" type="datetime1">
              <a:rPr lang="en-IN" smtClean="0"/>
              <a:t>06-12-2024</a:t>
            </a:fld>
            <a:endParaRPr lang="en-IN"/>
          </a:p>
        </p:txBody>
      </p:sp>
      <p:sp>
        <p:nvSpPr>
          <p:cNvPr id="5" name="Footer Placeholder 4">
            <a:extLst>
              <a:ext uri="{FF2B5EF4-FFF2-40B4-BE49-F238E27FC236}">
                <a16:creationId xmlns:a16="http://schemas.microsoft.com/office/drawing/2014/main" id="{60116485-2F9B-BDA5-8A56-9E4ECF397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077F25-9055-3262-2334-E7F7E667D0CB}"/>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4102827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D6ED-5427-470D-E832-5822D0695B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FBB33E-38A3-8DFD-73A2-AD6D666C2F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8992A-5D8F-AFA3-E1D3-BD52A5F2AEDC}"/>
              </a:ext>
            </a:extLst>
          </p:cNvPr>
          <p:cNvSpPr>
            <a:spLocks noGrp="1"/>
          </p:cNvSpPr>
          <p:nvPr>
            <p:ph type="dt" sz="half" idx="10"/>
          </p:nvPr>
        </p:nvSpPr>
        <p:spPr/>
        <p:txBody>
          <a:bodyPr/>
          <a:lstStyle/>
          <a:p>
            <a:fld id="{6120A7AB-091A-458D-9044-9DDD58E04BE0}" type="datetime1">
              <a:rPr lang="en-IN" smtClean="0"/>
              <a:t>06-12-2024</a:t>
            </a:fld>
            <a:endParaRPr lang="en-IN"/>
          </a:p>
        </p:txBody>
      </p:sp>
      <p:sp>
        <p:nvSpPr>
          <p:cNvPr id="5" name="Footer Placeholder 4">
            <a:extLst>
              <a:ext uri="{FF2B5EF4-FFF2-40B4-BE49-F238E27FC236}">
                <a16:creationId xmlns:a16="http://schemas.microsoft.com/office/drawing/2014/main" id="{4C74A25F-2BF0-31C4-0C26-9437B27AE1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FD50E-E0E3-74E4-AA70-5E43FFBE8C58}"/>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285071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3ECD-2CBA-16ED-DE9D-E3D2ADE04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15892F-97F7-D7CE-C216-93A30F1757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9BCF4-EDE5-E3A4-0AE2-0D6327FD329E}"/>
              </a:ext>
            </a:extLst>
          </p:cNvPr>
          <p:cNvSpPr>
            <a:spLocks noGrp="1"/>
          </p:cNvSpPr>
          <p:nvPr>
            <p:ph type="dt" sz="half" idx="10"/>
          </p:nvPr>
        </p:nvSpPr>
        <p:spPr/>
        <p:txBody>
          <a:bodyPr/>
          <a:lstStyle/>
          <a:p>
            <a:fld id="{4D42AC73-38C7-459A-80D7-3E8179C0EDA2}" type="datetime1">
              <a:rPr lang="en-IN" smtClean="0"/>
              <a:t>06-12-2024</a:t>
            </a:fld>
            <a:endParaRPr lang="en-IN"/>
          </a:p>
        </p:txBody>
      </p:sp>
      <p:sp>
        <p:nvSpPr>
          <p:cNvPr id="5" name="Footer Placeholder 4">
            <a:extLst>
              <a:ext uri="{FF2B5EF4-FFF2-40B4-BE49-F238E27FC236}">
                <a16:creationId xmlns:a16="http://schemas.microsoft.com/office/drawing/2014/main" id="{BBE9B89D-2BDA-1160-BE36-A41999702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FA0828-0B69-DAFA-C537-146CBAB10B30}"/>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2047738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8207-5DDB-1058-924C-CC330305C0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5949DF-9D31-8444-198A-7C901FCB2F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4C3788-67EE-31D5-E1E8-CAC3D9B7C5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2F3186-C952-AC09-05BD-912510F33100}"/>
              </a:ext>
            </a:extLst>
          </p:cNvPr>
          <p:cNvSpPr>
            <a:spLocks noGrp="1"/>
          </p:cNvSpPr>
          <p:nvPr>
            <p:ph type="dt" sz="half" idx="10"/>
          </p:nvPr>
        </p:nvSpPr>
        <p:spPr/>
        <p:txBody>
          <a:bodyPr/>
          <a:lstStyle/>
          <a:p>
            <a:fld id="{ACC4E480-AB5A-4A52-A48E-953F5BB25559}" type="datetime1">
              <a:rPr lang="en-IN" smtClean="0"/>
              <a:t>06-12-2024</a:t>
            </a:fld>
            <a:endParaRPr lang="en-IN"/>
          </a:p>
        </p:txBody>
      </p:sp>
      <p:sp>
        <p:nvSpPr>
          <p:cNvPr id="6" name="Footer Placeholder 5">
            <a:extLst>
              <a:ext uri="{FF2B5EF4-FFF2-40B4-BE49-F238E27FC236}">
                <a16:creationId xmlns:a16="http://schemas.microsoft.com/office/drawing/2014/main" id="{E80C7743-A1A3-654C-ECC1-3C4CE41BAA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D555C-5831-E2B1-4121-B222D48BCEA7}"/>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44143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22F9F-7EC4-3BD7-52E2-EAFCCE320F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66298A-5D28-816D-C55A-EA815B139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31659F-247E-99FC-9BAF-4717F1D0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53FA88-589B-0FF5-B8E1-FDDBE640C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52BE12-9C9C-C990-A6E1-2634B62619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F3A0C3-C061-14FB-EBD8-3C89741D9FE8}"/>
              </a:ext>
            </a:extLst>
          </p:cNvPr>
          <p:cNvSpPr>
            <a:spLocks noGrp="1"/>
          </p:cNvSpPr>
          <p:nvPr>
            <p:ph type="dt" sz="half" idx="10"/>
          </p:nvPr>
        </p:nvSpPr>
        <p:spPr/>
        <p:txBody>
          <a:bodyPr/>
          <a:lstStyle/>
          <a:p>
            <a:fld id="{964068DA-74B6-4FBD-A03F-DEC1841710DC}" type="datetime1">
              <a:rPr lang="en-IN" smtClean="0"/>
              <a:t>06-12-2024</a:t>
            </a:fld>
            <a:endParaRPr lang="en-IN"/>
          </a:p>
        </p:txBody>
      </p:sp>
      <p:sp>
        <p:nvSpPr>
          <p:cNvPr id="8" name="Footer Placeholder 7">
            <a:extLst>
              <a:ext uri="{FF2B5EF4-FFF2-40B4-BE49-F238E27FC236}">
                <a16:creationId xmlns:a16="http://schemas.microsoft.com/office/drawing/2014/main" id="{DF4B7E99-1862-519D-4B8D-EC7464A71F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35669-1020-D885-1721-64542EB95961}"/>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358518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4FC0-7835-B30A-AE50-3FCEF6FBEC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883552-010F-093B-9AA7-41B8113E80DC}"/>
              </a:ext>
            </a:extLst>
          </p:cNvPr>
          <p:cNvSpPr>
            <a:spLocks noGrp="1"/>
          </p:cNvSpPr>
          <p:nvPr>
            <p:ph type="dt" sz="half" idx="10"/>
          </p:nvPr>
        </p:nvSpPr>
        <p:spPr/>
        <p:txBody>
          <a:bodyPr/>
          <a:lstStyle/>
          <a:p>
            <a:fld id="{52006CBD-C691-48F3-855C-41735EE1CBBD}" type="datetime1">
              <a:rPr lang="en-IN" smtClean="0"/>
              <a:t>06-12-2024</a:t>
            </a:fld>
            <a:endParaRPr lang="en-IN"/>
          </a:p>
        </p:txBody>
      </p:sp>
      <p:sp>
        <p:nvSpPr>
          <p:cNvPr id="4" name="Footer Placeholder 3">
            <a:extLst>
              <a:ext uri="{FF2B5EF4-FFF2-40B4-BE49-F238E27FC236}">
                <a16:creationId xmlns:a16="http://schemas.microsoft.com/office/drawing/2014/main" id="{F67568F5-F728-6BAE-8BC3-B4EF3B8A22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427275-E89D-6573-6FFE-4204412E4D25}"/>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3989183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442EA0-7243-2F74-04BA-327A62961257}"/>
              </a:ext>
            </a:extLst>
          </p:cNvPr>
          <p:cNvSpPr>
            <a:spLocks noGrp="1"/>
          </p:cNvSpPr>
          <p:nvPr>
            <p:ph type="dt" sz="half" idx="10"/>
          </p:nvPr>
        </p:nvSpPr>
        <p:spPr/>
        <p:txBody>
          <a:bodyPr/>
          <a:lstStyle/>
          <a:p>
            <a:fld id="{CF05C474-0EA5-4F5E-9928-94FE90FCE4B4}" type="datetime1">
              <a:rPr lang="en-IN" smtClean="0"/>
              <a:t>06-12-2024</a:t>
            </a:fld>
            <a:endParaRPr lang="en-IN"/>
          </a:p>
        </p:txBody>
      </p:sp>
      <p:sp>
        <p:nvSpPr>
          <p:cNvPr id="3" name="Footer Placeholder 2">
            <a:extLst>
              <a:ext uri="{FF2B5EF4-FFF2-40B4-BE49-F238E27FC236}">
                <a16:creationId xmlns:a16="http://schemas.microsoft.com/office/drawing/2014/main" id="{CF9AAEE3-AE80-1E56-9AEF-63B2BA146C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0666AA-1031-37D7-CF69-47D0A38FB45B}"/>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118437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7027-F16F-DC28-5DE8-6E12A0443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227F85-676F-032F-EE65-0F1905F0F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1F4B9C-02B0-EBF0-1E8C-A89DF757A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3F03E-1C17-9B4E-694F-5B7733CB987E}"/>
              </a:ext>
            </a:extLst>
          </p:cNvPr>
          <p:cNvSpPr>
            <a:spLocks noGrp="1"/>
          </p:cNvSpPr>
          <p:nvPr>
            <p:ph type="dt" sz="half" idx="10"/>
          </p:nvPr>
        </p:nvSpPr>
        <p:spPr/>
        <p:txBody>
          <a:bodyPr/>
          <a:lstStyle/>
          <a:p>
            <a:fld id="{4DDD12AD-0DF5-4144-B816-FCE86B8B4C44}" type="datetime1">
              <a:rPr lang="en-IN" smtClean="0"/>
              <a:t>06-12-2024</a:t>
            </a:fld>
            <a:endParaRPr lang="en-IN"/>
          </a:p>
        </p:txBody>
      </p:sp>
      <p:sp>
        <p:nvSpPr>
          <p:cNvPr id="6" name="Footer Placeholder 5">
            <a:extLst>
              <a:ext uri="{FF2B5EF4-FFF2-40B4-BE49-F238E27FC236}">
                <a16:creationId xmlns:a16="http://schemas.microsoft.com/office/drawing/2014/main" id="{D1255686-6D7A-6DD7-CA7C-972C71226A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9741E-6306-67CA-6B37-FC1E0AFB290E}"/>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335032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3216-4C33-2B24-C4C9-F08EAA99A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06236A-3345-80B3-A1D0-652C16A75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468C3D-3533-2158-F56E-0106BCEFB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248CE-B6B3-8905-B8EE-9F4992923D74}"/>
              </a:ext>
            </a:extLst>
          </p:cNvPr>
          <p:cNvSpPr>
            <a:spLocks noGrp="1"/>
          </p:cNvSpPr>
          <p:nvPr>
            <p:ph type="dt" sz="half" idx="10"/>
          </p:nvPr>
        </p:nvSpPr>
        <p:spPr/>
        <p:txBody>
          <a:bodyPr/>
          <a:lstStyle/>
          <a:p>
            <a:fld id="{F3460AD3-246D-4800-99EC-6C519F971720}" type="datetime1">
              <a:rPr lang="en-IN" smtClean="0"/>
              <a:t>06-12-2024</a:t>
            </a:fld>
            <a:endParaRPr lang="en-IN"/>
          </a:p>
        </p:txBody>
      </p:sp>
      <p:sp>
        <p:nvSpPr>
          <p:cNvPr id="6" name="Footer Placeholder 5">
            <a:extLst>
              <a:ext uri="{FF2B5EF4-FFF2-40B4-BE49-F238E27FC236}">
                <a16:creationId xmlns:a16="http://schemas.microsoft.com/office/drawing/2014/main" id="{DCAD16C4-4E6C-9991-45B8-473912B33D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7ACDB6-5EC8-A2A5-D1BC-F07136DED2FC}"/>
              </a:ext>
            </a:extLst>
          </p:cNvPr>
          <p:cNvSpPr>
            <a:spLocks noGrp="1"/>
          </p:cNvSpPr>
          <p:nvPr>
            <p:ph type="sldNum" sz="quarter" idx="12"/>
          </p:nvPr>
        </p:nvSpPr>
        <p:spPr/>
        <p:txBody>
          <a:bodyPr/>
          <a:lstStyle/>
          <a:p>
            <a:fld id="{C8615989-4A06-402B-925B-7F58497CFECF}" type="slidenum">
              <a:rPr lang="en-IN" smtClean="0"/>
              <a:t>‹#›</a:t>
            </a:fld>
            <a:endParaRPr lang="en-IN"/>
          </a:p>
        </p:txBody>
      </p:sp>
    </p:spTree>
    <p:extLst>
      <p:ext uri="{BB962C8B-B14F-4D97-AF65-F5344CB8AC3E}">
        <p14:creationId xmlns:p14="http://schemas.microsoft.com/office/powerpoint/2010/main" val="1519832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C389C-3B1F-4C0C-AE2B-0859BE136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4D18F-ACAA-2BC5-44B7-09CE62A3A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19017-63BA-F875-4200-B1315F91C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641C5-B366-43AC-9472-A3DC03351C24}" type="datetime1">
              <a:rPr lang="en-IN" smtClean="0"/>
              <a:t>06-12-2024</a:t>
            </a:fld>
            <a:endParaRPr lang="en-IN"/>
          </a:p>
        </p:txBody>
      </p:sp>
      <p:sp>
        <p:nvSpPr>
          <p:cNvPr id="5" name="Footer Placeholder 4">
            <a:extLst>
              <a:ext uri="{FF2B5EF4-FFF2-40B4-BE49-F238E27FC236}">
                <a16:creationId xmlns:a16="http://schemas.microsoft.com/office/drawing/2014/main" id="{09F72DE7-170A-7A40-20DF-5D84C0064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3965CC-5E2D-C60D-77DA-D667ED761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15989-4A06-402B-925B-7F58497CFECF}" type="slidenum">
              <a:rPr lang="en-IN" smtClean="0"/>
              <a:t>‹#›</a:t>
            </a:fld>
            <a:endParaRPr lang="en-IN"/>
          </a:p>
        </p:txBody>
      </p:sp>
    </p:spTree>
    <p:extLst>
      <p:ext uri="{BB962C8B-B14F-4D97-AF65-F5344CB8AC3E}">
        <p14:creationId xmlns:p14="http://schemas.microsoft.com/office/powerpoint/2010/main" val="3798723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D7E1C"/>
            </a:gs>
            <a:gs pos="74000">
              <a:schemeClr val="accent1">
                <a:lumMod val="45000"/>
                <a:lumOff val="55000"/>
              </a:schemeClr>
            </a:gs>
            <a:gs pos="83000">
              <a:srgbClr val="C0CBD6"/>
            </a:gs>
            <a:gs pos="100000">
              <a:srgbClr val="C0CBD6"/>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F2FE-11A5-A17E-C975-0FD4A8BF1519}"/>
              </a:ext>
            </a:extLst>
          </p:cNvPr>
          <p:cNvSpPr>
            <a:spLocks noGrp="1"/>
          </p:cNvSpPr>
          <p:nvPr>
            <p:ph type="ctrTitle"/>
          </p:nvPr>
        </p:nvSpPr>
        <p:spPr>
          <a:xfrm>
            <a:off x="166775" y="720970"/>
            <a:ext cx="6376975" cy="1630345"/>
          </a:xfrm>
        </p:spPr>
        <p:txBody>
          <a:bodyPr>
            <a:normAutofit fontScale="90000"/>
          </a:bodyPr>
          <a:lstStyle/>
          <a:p>
            <a:r>
              <a:rPr lang="en-US" sz="5200" b="1" dirty="0">
                <a:solidFill>
                  <a:srgbClr val="002060"/>
                </a:solidFill>
                <a:latin typeface="Sitka Heading" pitchFamily="2" charset="0"/>
                <a:cs typeface="Times New Roman" panose="02020603050405020304" pitchFamily="18" charset="0"/>
              </a:rPr>
              <a:t>SHOW UP -Student Attendance Dashboard</a:t>
            </a:r>
            <a:endParaRPr lang="en-IN" sz="5200" b="1" dirty="0">
              <a:latin typeface="Sitka Heading" pitchFamily="2" charset="0"/>
            </a:endParaRPr>
          </a:p>
        </p:txBody>
      </p:sp>
      <p:sp>
        <p:nvSpPr>
          <p:cNvPr id="3" name="Subtitle 2">
            <a:extLst>
              <a:ext uri="{FF2B5EF4-FFF2-40B4-BE49-F238E27FC236}">
                <a16:creationId xmlns:a16="http://schemas.microsoft.com/office/drawing/2014/main" id="{6CB5BC8D-ECED-62A1-6805-5B6EEA869C59}"/>
              </a:ext>
            </a:extLst>
          </p:cNvPr>
          <p:cNvSpPr>
            <a:spLocks noGrp="1"/>
          </p:cNvSpPr>
          <p:nvPr>
            <p:ph type="subTitle" idx="1"/>
          </p:nvPr>
        </p:nvSpPr>
        <p:spPr>
          <a:xfrm>
            <a:off x="715514" y="2752531"/>
            <a:ext cx="5380486" cy="3346193"/>
          </a:xfrm>
        </p:spPr>
        <p:txBody>
          <a:bodyPr>
            <a:normAutofit/>
          </a:bodyPr>
          <a:lstStyle/>
          <a:p>
            <a:pPr algn="l"/>
            <a:r>
              <a:rPr lang="en-IN" b="1" dirty="0">
                <a:solidFill>
                  <a:srgbClr val="002060"/>
                </a:solidFill>
                <a:latin typeface="Sitka Small Semibold" pitchFamily="2" charset="0"/>
                <a:cs typeface="Times New Roman" panose="02020603050405020304" pitchFamily="18" charset="0"/>
              </a:rPr>
              <a:t>Presented by Team </a:t>
            </a:r>
            <a:r>
              <a:rPr lang="el-GR" b="1" dirty="0">
                <a:solidFill>
                  <a:srgbClr val="002060"/>
                </a:solidFill>
                <a:latin typeface="Sitka Small Semibold" pitchFamily="2" charset="0"/>
                <a:cs typeface="Times New Roman" panose="02020603050405020304" pitchFamily="18" charset="0"/>
              </a:rPr>
              <a:t>Δ</a:t>
            </a:r>
            <a:r>
              <a:rPr lang="en-US" b="1" dirty="0">
                <a:solidFill>
                  <a:srgbClr val="002060"/>
                </a:solidFill>
                <a:latin typeface="Sitka Small Semibold" pitchFamily="2" charset="0"/>
                <a:cs typeface="Times New Roman" panose="02020603050405020304" pitchFamily="18" charset="0"/>
              </a:rPr>
              <a:t> (Delta)</a:t>
            </a:r>
            <a:endParaRPr lang="en-IN" b="1" dirty="0">
              <a:solidFill>
                <a:srgbClr val="002060"/>
              </a:solidFill>
              <a:latin typeface="Sitka Small Semibold" pitchFamily="2" charset="0"/>
              <a:cs typeface="Times New Roman" panose="02020603050405020304" pitchFamily="18" charset="0"/>
            </a:endParaRPr>
          </a:p>
          <a:p>
            <a:pPr marL="342900" indent="-342900" algn="l">
              <a:buFont typeface="Arial" panose="020B0604020202020204" pitchFamily="34" charset="0"/>
              <a:buChar char="•"/>
            </a:pPr>
            <a:r>
              <a:rPr lang="en-IN" b="1" dirty="0">
                <a:solidFill>
                  <a:srgbClr val="002060"/>
                </a:solidFill>
                <a:latin typeface="Sitka Small Semibold" pitchFamily="2" charset="0"/>
                <a:cs typeface="Times New Roman" panose="02020603050405020304" pitchFamily="18" charset="0"/>
              </a:rPr>
              <a:t>Ganasai Palakurthi</a:t>
            </a:r>
          </a:p>
          <a:p>
            <a:pPr marL="342900" indent="-342900" algn="l">
              <a:buFont typeface="Arial" panose="020B0604020202020204" pitchFamily="34" charset="0"/>
              <a:buChar char="•"/>
            </a:pPr>
            <a:r>
              <a:rPr lang="en-IN" b="1" dirty="0">
                <a:solidFill>
                  <a:srgbClr val="002060"/>
                </a:solidFill>
                <a:latin typeface="Sitka Small Semibold" pitchFamily="2" charset="0"/>
                <a:cs typeface="Times New Roman" panose="02020603050405020304" pitchFamily="18" charset="0"/>
              </a:rPr>
              <a:t>Mani Surya Teja Kota</a:t>
            </a:r>
          </a:p>
          <a:p>
            <a:pPr marL="342900" indent="-342900" algn="l">
              <a:buFont typeface="Arial" panose="020B0604020202020204" pitchFamily="34" charset="0"/>
              <a:buChar char="•"/>
            </a:pPr>
            <a:r>
              <a:rPr lang="en-IN" b="1" dirty="0">
                <a:solidFill>
                  <a:srgbClr val="002060"/>
                </a:solidFill>
                <a:latin typeface="Sitka Small Semibold" pitchFamily="2" charset="0"/>
                <a:cs typeface="Times New Roman" panose="02020603050405020304" pitchFamily="18" charset="0"/>
              </a:rPr>
              <a:t>Akshaya </a:t>
            </a:r>
            <a:r>
              <a:rPr lang="en-IN" b="1" dirty="0" err="1">
                <a:solidFill>
                  <a:srgbClr val="002060"/>
                </a:solidFill>
                <a:latin typeface="Sitka Small Semibold" pitchFamily="2" charset="0"/>
                <a:cs typeface="Times New Roman" panose="02020603050405020304" pitchFamily="18" charset="0"/>
              </a:rPr>
              <a:t>Sunkireddy</a:t>
            </a:r>
            <a:r>
              <a:rPr lang="en-IN" b="1" dirty="0">
                <a:solidFill>
                  <a:srgbClr val="002060"/>
                </a:solidFill>
                <a:latin typeface="Sitka Small Semibold" pitchFamily="2" charset="0"/>
                <a:cs typeface="Times New Roman" panose="02020603050405020304" pitchFamily="18" charset="0"/>
              </a:rPr>
              <a:t> </a:t>
            </a:r>
          </a:p>
          <a:p>
            <a:pPr marL="342900" indent="-342900" algn="l">
              <a:buFont typeface="Arial" panose="020B0604020202020204" pitchFamily="34" charset="0"/>
              <a:buChar char="•"/>
            </a:pPr>
            <a:r>
              <a:rPr lang="en-IN" b="1" dirty="0">
                <a:solidFill>
                  <a:srgbClr val="002060"/>
                </a:solidFill>
                <a:latin typeface="Sitka Small Semibold" pitchFamily="2" charset="0"/>
                <a:cs typeface="Times New Roman" panose="02020603050405020304" pitchFamily="18" charset="0"/>
              </a:rPr>
              <a:t>Venkatesh </a:t>
            </a:r>
            <a:r>
              <a:rPr lang="en-IN" b="1" dirty="0" err="1">
                <a:solidFill>
                  <a:srgbClr val="002060"/>
                </a:solidFill>
                <a:latin typeface="Sitka Small Semibold" pitchFamily="2" charset="0"/>
                <a:cs typeface="Times New Roman" panose="02020603050405020304" pitchFamily="18" charset="0"/>
              </a:rPr>
              <a:t>Singamsetty</a:t>
            </a:r>
            <a:r>
              <a:rPr lang="en-IN" b="1" dirty="0">
                <a:solidFill>
                  <a:srgbClr val="002060"/>
                </a:solidFill>
                <a:latin typeface="Sitka Small Semibold" pitchFamily="2" charset="0"/>
                <a:cs typeface="Times New Roman" panose="02020603050405020304" pitchFamily="18" charset="0"/>
              </a:rPr>
              <a:t> </a:t>
            </a:r>
          </a:p>
          <a:p>
            <a:pPr marL="342900" indent="-342900" algn="l">
              <a:buFont typeface="Arial" panose="020B0604020202020204" pitchFamily="34" charset="0"/>
              <a:buChar char="•"/>
            </a:pPr>
            <a:r>
              <a:rPr lang="en-IN" b="1" dirty="0">
                <a:solidFill>
                  <a:srgbClr val="002060"/>
                </a:solidFill>
                <a:latin typeface="Sitka Small Semibold" pitchFamily="2" charset="0"/>
                <a:cs typeface="Times New Roman" panose="02020603050405020304" pitchFamily="18" charset="0"/>
              </a:rPr>
              <a:t>Chandra Vamsi </a:t>
            </a:r>
            <a:r>
              <a:rPr lang="en-IN" b="1" dirty="0" err="1">
                <a:solidFill>
                  <a:srgbClr val="002060"/>
                </a:solidFill>
                <a:latin typeface="Sitka Small Semibold" pitchFamily="2" charset="0"/>
                <a:cs typeface="Times New Roman" panose="02020603050405020304" pitchFamily="18" charset="0"/>
              </a:rPr>
              <a:t>Mummana</a:t>
            </a:r>
            <a:endParaRPr lang="en-IN" b="1" dirty="0">
              <a:solidFill>
                <a:srgbClr val="002060"/>
              </a:solidFill>
              <a:latin typeface="Sitka Small Semibold" pitchFamily="2" charset="0"/>
              <a:cs typeface="Times New Roman" panose="02020603050405020304" pitchFamily="18" charset="0"/>
            </a:endParaRPr>
          </a:p>
          <a:p>
            <a:pPr marL="342900" indent="-342900" algn="l">
              <a:buFont typeface="Arial" panose="020B0604020202020204" pitchFamily="34" charset="0"/>
              <a:buChar char="•"/>
            </a:pPr>
            <a:r>
              <a:rPr lang="en-IN" b="1" dirty="0">
                <a:solidFill>
                  <a:srgbClr val="002060"/>
                </a:solidFill>
                <a:latin typeface="Sitka Small Semibold" pitchFamily="2" charset="0"/>
                <a:cs typeface="Times New Roman" panose="02020603050405020304" pitchFamily="18" charset="0"/>
              </a:rPr>
              <a:t>Shashank </a:t>
            </a:r>
            <a:r>
              <a:rPr lang="en-IN" b="1" dirty="0" err="1">
                <a:solidFill>
                  <a:srgbClr val="002060"/>
                </a:solidFill>
                <a:latin typeface="Sitka Small Semibold" pitchFamily="2" charset="0"/>
                <a:cs typeface="Times New Roman" panose="02020603050405020304" pitchFamily="18" charset="0"/>
              </a:rPr>
              <a:t>Uppalamurthy</a:t>
            </a:r>
            <a:endParaRPr lang="en-IN" b="1" dirty="0">
              <a:solidFill>
                <a:srgbClr val="002060"/>
              </a:solidFill>
              <a:latin typeface="Sitka Small Semibold" pitchFamily="2" charset="0"/>
              <a:cs typeface="Times New Roman" panose="02020603050405020304" pitchFamily="18" charset="0"/>
            </a:endParaRPr>
          </a:p>
        </p:txBody>
      </p:sp>
      <p:grpSp>
        <p:nvGrpSpPr>
          <p:cNvPr id="85" name="Group 84">
            <a:extLst>
              <a:ext uri="{FF2B5EF4-FFF2-40B4-BE49-F238E27FC236}">
                <a16:creationId xmlns:a16="http://schemas.microsoft.com/office/drawing/2014/main" id="{E13F3B2A-F1DA-97EB-01CB-8849036BE6A4}"/>
              </a:ext>
            </a:extLst>
          </p:cNvPr>
          <p:cNvGrpSpPr/>
          <p:nvPr/>
        </p:nvGrpSpPr>
        <p:grpSpPr>
          <a:xfrm>
            <a:off x="6347317" y="-1565597"/>
            <a:ext cx="6521247" cy="9989194"/>
            <a:chOff x="6397559" y="-1408093"/>
            <a:chExt cx="6521247" cy="9989194"/>
          </a:xfrm>
          <a:blipFill>
            <a:blip r:embed="rId3"/>
            <a:stretch>
              <a:fillRect/>
            </a:stretch>
          </a:blipFill>
          <a:scene3d>
            <a:camera prst="orthographicFront">
              <a:rot lat="0" lon="0" rev="0"/>
            </a:camera>
            <a:lightRig rig="balanced" dir="t">
              <a:rot lat="0" lon="0" rev="8700000"/>
            </a:lightRig>
          </a:scene3d>
        </p:grpSpPr>
        <p:grpSp>
          <p:nvGrpSpPr>
            <p:cNvPr id="52" name="Group 51">
              <a:extLst>
                <a:ext uri="{FF2B5EF4-FFF2-40B4-BE49-F238E27FC236}">
                  <a16:creationId xmlns:a16="http://schemas.microsoft.com/office/drawing/2014/main" id="{6307314B-E448-C78F-0BF9-01541CF81BB5}"/>
                </a:ext>
              </a:extLst>
            </p:cNvPr>
            <p:cNvGrpSpPr/>
            <p:nvPr/>
          </p:nvGrpSpPr>
          <p:grpSpPr>
            <a:xfrm>
              <a:off x="6397559" y="-1408093"/>
              <a:ext cx="6513876" cy="6645847"/>
              <a:chOff x="6676104" y="125384"/>
              <a:chExt cx="6513876" cy="6645847"/>
            </a:xfrm>
            <a:grpFill/>
          </p:grpSpPr>
          <p:grpSp>
            <p:nvGrpSpPr>
              <p:cNvPr id="36" name="Group 35">
                <a:extLst>
                  <a:ext uri="{FF2B5EF4-FFF2-40B4-BE49-F238E27FC236}">
                    <a16:creationId xmlns:a16="http://schemas.microsoft.com/office/drawing/2014/main" id="{13F4E453-D99E-1DC4-A62A-A3C6D9B6A2FF}"/>
                  </a:ext>
                </a:extLst>
              </p:cNvPr>
              <p:cNvGrpSpPr/>
              <p:nvPr/>
            </p:nvGrpSpPr>
            <p:grpSpPr>
              <a:xfrm>
                <a:off x="7536427" y="3530786"/>
                <a:ext cx="4807973" cy="3240445"/>
                <a:chOff x="7384027" y="0"/>
                <a:chExt cx="4807973" cy="3240445"/>
              </a:xfrm>
              <a:grpFill/>
            </p:grpSpPr>
            <p:sp>
              <p:nvSpPr>
                <p:cNvPr id="5" name="Isosceles Triangle 4">
                  <a:extLst>
                    <a:ext uri="{FF2B5EF4-FFF2-40B4-BE49-F238E27FC236}">
                      <a16:creationId xmlns:a16="http://schemas.microsoft.com/office/drawing/2014/main" id="{0A26EB31-38F1-6469-D4CE-665685D47E7B}"/>
                    </a:ext>
                  </a:extLst>
                </p:cNvPr>
                <p:cNvSpPr/>
                <p:nvPr/>
              </p:nvSpPr>
              <p:spPr>
                <a:xfrm flipV="1">
                  <a:off x="7384027" y="210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32C95310-9170-5574-7324-3CED42858F40}"/>
                    </a:ext>
                  </a:extLst>
                </p:cNvPr>
                <p:cNvSpPr/>
                <p:nvPr/>
              </p:nvSpPr>
              <p:spPr>
                <a:xfrm>
                  <a:off x="8249265" y="210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175F8631-0A3B-7410-D7D4-5001AF18B936}"/>
                    </a:ext>
                  </a:extLst>
                </p:cNvPr>
                <p:cNvSpPr/>
                <p:nvPr/>
              </p:nvSpPr>
              <p:spPr>
                <a:xfrm flipV="1">
                  <a:off x="9109588" y="210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2577AB9F-521D-CA13-C34B-59CC0D8D54AE}"/>
                    </a:ext>
                  </a:extLst>
                </p:cNvPr>
                <p:cNvSpPr/>
                <p:nvPr/>
              </p:nvSpPr>
              <p:spPr>
                <a:xfrm>
                  <a:off x="9974826" y="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8A027FEE-0870-9C9C-FFEE-CCDD5869B981}"/>
                    </a:ext>
                  </a:extLst>
                </p:cNvPr>
                <p:cNvSpPr/>
                <p:nvPr/>
              </p:nvSpPr>
              <p:spPr>
                <a:xfrm flipV="1">
                  <a:off x="10835149" y="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Isosceles Triangle 27">
                  <a:extLst>
                    <a:ext uri="{FF2B5EF4-FFF2-40B4-BE49-F238E27FC236}">
                      <a16:creationId xmlns:a16="http://schemas.microsoft.com/office/drawing/2014/main" id="{8DD7E098-3EE9-E87D-6BF1-B773AD5F84E4}"/>
                    </a:ext>
                  </a:extLst>
                </p:cNvPr>
                <p:cNvSpPr/>
                <p:nvPr/>
              </p:nvSpPr>
              <p:spPr>
                <a:xfrm>
                  <a:off x="10835149" y="169678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Isosceles Triangle 29">
                  <a:extLst>
                    <a:ext uri="{FF2B5EF4-FFF2-40B4-BE49-F238E27FC236}">
                      <a16:creationId xmlns:a16="http://schemas.microsoft.com/office/drawing/2014/main" id="{2D2E9F8B-9F1B-FEF1-D290-BA77E2823F5C}"/>
                    </a:ext>
                  </a:extLst>
                </p:cNvPr>
                <p:cNvSpPr/>
                <p:nvPr/>
              </p:nvSpPr>
              <p:spPr>
                <a:xfrm>
                  <a:off x="7388942" y="1687285"/>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a:extLst>
                    <a:ext uri="{FF2B5EF4-FFF2-40B4-BE49-F238E27FC236}">
                      <a16:creationId xmlns:a16="http://schemas.microsoft.com/office/drawing/2014/main" id="{14740699-0E10-0E29-3CBD-2342AFC1D15B}"/>
                    </a:ext>
                  </a:extLst>
                </p:cNvPr>
                <p:cNvSpPr/>
                <p:nvPr/>
              </p:nvSpPr>
              <p:spPr>
                <a:xfrm flipV="1">
                  <a:off x="8249265" y="16872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Isosceles Triangle 31">
                  <a:extLst>
                    <a:ext uri="{FF2B5EF4-FFF2-40B4-BE49-F238E27FC236}">
                      <a16:creationId xmlns:a16="http://schemas.microsoft.com/office/drawing/2014/main" id="{50C871C2-5753-AD1E-DEBA-57BB2397531B}"/>
                    </a:ext>
                  </a:extLst>
                </p:cNvPr>
                <p:cNvSpPr/>
                <p:nvPr/>
              </p:nvSpPr>
              <p:spPr>
                <a:xfrm>
                  <a:off x="9114503" y="16851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Isosceles Triangle 32">
                  <a:extLst>
                    <a:ext uri="{FF2B5EF4-FFF2-40B4-BE49-F238E27FC236}">
                      <a16:creationId xmlns:a16="http://schemas.microsoft.com/office/drawing/2014/main" id="{71C6FDD9-D97F-006B-BEF7-2C2CAD491B32}"/>
                    </a:ext>
                  </a:extLst>
                </p:cNvPr>
                <p:cNvSpPr/>
                <p:nvPr/>
              </p:nvSpPr>
              <p:spPr>
                <a:xfrm flipV="1">
                  <a:off x="9974826" y="16851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36">
                <a:extLst>
                  <a:ext uri="{FF2B5EF4-FFF2-40B4-BE49-F238E27FC236}">
                    <a16:creationId xmlns:a16="http://schemas.microsoft.com/office/drawing/2014/main" id="{8D490076-2F7E-18D5-308A-A1C9C19B503B}"/>
                  </a:ext>
                </a:extLst>
              </p:cNvPr>
              <p:cNvGrpSpPr/>
              <p:nvPr/>
            </p:nvGrpSpPr>
            <p:grpSpPr>
              <a:xfrm>
                <a:off x="6676104" y="125384"/>
                <a:ext cx="6513876" cy="3267461"/>
                <a:chOff x="6523704" y="-27016"/>
                <a:chExt cx="6513876" cy="3267461"/>
              </a:xfrm>
              <a:grpFill/>
            </p:grpSpPr>
            <p:sp>
              <p:nvSpPr>
                <p:cNvPr id="38" name="Isosceles Triangle 37">
                  <a:extLst>
                    <a:ext uri="{FF2B5EF4-FFF2-40B4-BE49-F238E27FC236}">
                      <a16:creationId xmlns:a16="http://schemas.microsoft.com/office/drawing/2014/main" id="{A50B3D60-2847-710F-C91E-0CA8EB38D24D}"/>
                    </a:ext>
                  </a:extLst>
                </p:cNvPr>
                <p:cNvSpPr/>
                <p:nvPr/>
              </p:nvSpPr>
              <p:spPr>
                <a:xfrm>
                  <a:off x="6523704" y="2101"/>
                  <a:ext cx="1356851" cy="1543665"/>
                </a:xfrm>
                <a:prstGeom prst="triangle">
                  <a:avLst/>
                </a:prstGeom>
                <a:grpFill/>
                <a:ln>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Isosceles Triangle 38">
                  <a:extLst>
                    <a:ext uri="{FF2B5EF4-FFF2-40B4-BE49-F238E27FC236}">
                      <a16:creationId xmlns:a16="http://schemas.microsoft.com/office/drawing/2014/main" id="{000EEE43-BAC6-902C-5D7A-D2234820C35B}"/>
                    </a:ext>
                  </a:extLst>
                </p:cNvPr>
                <p:cNvSpPr/>
                <p:nvPr/>
              </p:nvSpPr>
              <p:spPr>
                <a:xfrm flipV="1">
                  <a:off x="7384027" y="2100"/>
                  <a:ext cx="1356851" cy="1543665"/>
                </a:xfrm>
                <a:prstGeom prst="triangle">
                  <a:avLst/>
                </a:prstGeom>
                <a:grpFill/>
                <a:ln>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484CF386-9D07-1363-9BDD-C9BE947BCD68}"/>
                    </a:ext>
                  </a:extLst>
                </p:cNvPr>
                <p:cNvSpPr/>
                <p:nvPr/>
              </p:nvSpPr>
              <p:spPr>
                <a:xfrm>
                  <a:off x="8249265" y="2102"/>
                  <a:ext cx="1356851" cy="1543665"/>
                </a:xfrm>
                <a:prstGeom prst="triangle">
                  <a:avLst/>
                </a:prstGeom>
                <a:grpFill/>
                <a:ln>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Isosceles Triangle 40">
                  <a:extLst>
                    <a:ext uri="{FF2B5EF4-FFF2-40B4-BE49-F238E27FC236}">
                      <a16:creationId xmlns:a16="http://schemas.microsoft.com/office/drawing/2014/main" id="{07B9ECD3-D1DA-5729-A9A5-A16EC9C2C0DA}"/>
                    </a:ext>
                  </a:extLst>
                </p:cNvPr>
                <p:cNvSpPr/>
                <p:nvPr/>
              </p:nvSpPr>
              <p:spPr>
                <a:xfrm flipV="1">
                  <a:off x="9109588" y="2101"/>
                  <a:ext cx="1356851" cy="1543665"/>
                </a:xfrm>
                <a:prstGeom prst="triangle">
                  <a:avLst/>
                </a:prstGeom>
                <a:grpFill/>
                <a:ln>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Isosceles Triangle 41">
                  <a:extLst>
                    <a:ext uri="{FF2B5EF4-FFF2-40B4-BE49-F238E27FC236}">
                      <a16:creationId xmlns:a16="http://schemas.microsoft.com/office/drawing/2014/main" id="{96DAF636-B9E7-0946-2D93-F2B2E7DCA9E3}"/>
                    </a:ext>
                  </a:extLst>
                </p:cNvPr>
                <p:cNvSpPr/>
                <p:nvPr/>
              </p:nvSpPr>
              <p:spPr>
                <a:xfrm>
                  <a:off x="9974826" y="1"/>
                  <a:ext cx="1356851" cy="1543665"/>
                </a:xfrm>
                <a:prstGeom prst="triangle">
                  <a:avLst/>
                </a:prstGeom>
                <a:grpFill/>
                <a:ln>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Isosceles Triangle 42">
                  <a:extLst>
                    <a:ext uri="{FF2B5EF4-FFF2-40B4-BE49-F238E27FC236}">
                      <a16:creationId xmlns:a16="http://schemas.microsoft.com/office/drawing/2014/main" id="{957998D8-51CC-3689-C96C-C08BD91E96DC}"/>
                    </a:ext>
                  </a:extLst>
                </p:cNvPr>
                <p:cNvSpPr/>
                <p:nvPr/>
              </p:nvSpPr>
              <p:spPr>
                <a:xfrm flipV="1">
                  <a:off x="10835149" y="0"/>
                  <a:ext cx="1356851" cy="1543665"/>
                </a:xfrm>
                <a:prstGeom prst="triangle">
                  <a:avLst/>
                </a:prstGeom>
                <a:grpFill/>
                <a:ln>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Isosceles Triangle 43">
                  <a:extLst>
                    <a:ext uri="{FF2B5EF4-FFF2-40B4-BE49-F238E27FC236}">
                      <a16:creationId xmlns:a16="http://schemas.microsoft.com/office/drawing/2014/main" id="{940E62F8-5587-52CA-C74B-6BDA92BC552B}"/>
                    </a:ext>
                  </a:extLst>
                </p:cNvPr>
                <p:cNvSpPr/>
                <p:nvPr/>
              </p:nvSpPr>
              <p:spPr>
                <a:xfrm>
                  <a:off x="10835149" y="169678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Isosceles Triangle 44">
                  <a:extLst>
                    <a:ext uri="{FF2B5EF4-FFF2-40B4-BE49-F238E27FC236}">
                      <a16:creationId xmlns:a16="http://schemas.microsoft.com/office/drawing/2014/main" id="{9DCD3669-2BAE-29B4-FE57-BA3804D96206}"/>
                    </a:ext>
                  </a:extLst>
                </p:cNvPr>
                <p:cNvSpPr/>
                <p:nvPr/>
              </p:nvSpPr>
              <p:spPr>
                <a:xfrm flipV="1">
                  <a:off x="6523704" y="16872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Isosceles Triangle 45">
                  <a:extLst>
                    <a:ext uri="{FF2B5EF4-FFF2-40B4-BE49-F238E27FC236}">
                      <a16:creationId xmlns:a16="http://schemas.microsoft.com/office/drawing/2014/main" id="{E54589AF-5EFF-F7D6-C8AF-1CA2916AA9B5}"/>
                    </a:ext>
                  </a:extLst>
                </p:cNvPr>
                <p:cNvSpPr/>
                <p:nvPr/>
              </p:nvSpPr>
              <p:spPr>
                <a:xfrm>
                  <a:off x="7388942" y="1687285"/>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Isosceles Triangle 46">
                  <a:extLst>
                    <a:ext uri="{FF2B5EF4-FFF2-40B4-BE49-F238E27FC236}">
                      <a16:creationId xmlns:a16="http://schemas.microsoft.com/office/drawing/2014/main" id="{A1C39BC8-3E02-A362-3345-EDFC9F9FA1EA}"/>
                    </a:ext>
                  </a:extLst>
                </p:cNvPr>
                <p:cNvSpPr/>
                <p:nvPr/>
              </p:nvSpPr>
              <p:spPr>
                <a:xfrm flipV="1">
                  <a:off x="8249265" y="16872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79BEF61F-4E39-67A4-B5D4-184D14B39D61}"/>
                    </a:ext>
                  </a:extLst>
                </p:cNvPr>
                <p:cNvSpPr/>
                <p:nvPr/>
              </p:nvSpPr>
              <p:spPr>
                <a:xfrm>
                  <a:off x="9114503" y="16851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Isosceles Triangle 48">
                  <a:extLst>
                    <a:ext uri="{FF2B5EF4-FFF2-40B4-BE49-F238E27FC236}">
                      <a16:creationId xmlns:a16="http://schemas.microsoft.com/office/drawing/2014/main" id="{F6D32D3A-9E7A-1833-9949-ED89D06B806D}"/>
                    </a:ext>
                  </a:extLst>
                </p:cNvPr>
                <p:cNvSpPr/>
                <p:nvPr/>
              </p:nvSpPr>
              <p:spPr>
                <a:xfrm flipV="1">
                  <a:off x="9974826" y="16851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Isosceles Triangle 49">
                  <a:extLst>
                    <a:ext uri="{FF2B5EF4-FFF2-40B4-BE49-F238E27FC236}">
                      <a16:creationId xmlns:a16="http://schemas.microsoft.com/office/drawing/2014/main" id="{8056506E-A4D1-D3FA-ABA7-D07063A635C3}"/>
                    </a:ext>
                  </a:extLst>
                </p:cNvPr>
                <p:cNvSpPr/>
                <p:nvPr/>
              </p:nvSpPr>
              <p:spPr>
                <a:xfrm>
                  <a:off x="11680729" y="-27016"/>
                  <a:ext cx="1356851" cy="1543665"/>
                </a:xfrm>
                <a:prstGeom prst="triangle">
                  <a:avLst/>
                </a:prstGeom>
                <a:grpFill/>
                <a:ln>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Isosceles Triangle 50">
                  <a:extLst>
                    <a:ext uri="{FF2B5EF4-FFF2-40B4-BE49-F238E27FC236}">
                      <a16:creationId xmlns:a16="http://schemas.microsoft.com/office/drawing/2014/main" id="{CA0CAD84-77EF-8894-600E-D622BA7AF510}"/>
                    </a:ext>
                  </a:extLst>
                </p:cNvPr>
                <p:cNvSpPr/>
                <p:nvPr/>
              </p:nvSpPr>
              <p:spPr>
                <a:xfrm flipV="1">
                  <a:off x="11680729" y="165816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5" name="Group 54">
              <a:extLst>
                <a:ext uri="{FF2B5EF4-FFF2-40B4-BE49-F238E27FC236}">
                  <a16:creationId xmlns:a16="http://schemas.microsoft.com/office/drawing/2014/main" id="{3167584F-572E-A7FA-0D51-9FE8C6A0A3D8}"/>
                </a:ext>
              </a:extLst>
            </p:cNvPr>
            <p:cNvGrpSpPr/>
            <p:nvPr/>
          </p:nvGrpSpPr>
          <p:grpSpPr>
            <a:xfrm>
              <a:off x="6404930" y="5313641"/>
              <a:ext cx="6513876" cy="3267460"/>
              <a:chOff x="6523704" y="-27016"/>
              <a:chExt cx="6513876" cy="3267460"/>
            </a:xfrm>
            <a:grpFill/>
          </p:grpSpPr>
          <p:sp>
            <p:nvSpPr>
              <p:cNvPr id="56" name="Isosceles Triangle 55">
                <a:extLst>
                  <a:ext uri="{FF2B5EF4-FFF2-40B4-BE49-F238E27FC236}">
                    <a16:creationId xmlns:a16="http://schemas.microsoft.com/office/drawing/2014/main" id="{F6F14F90-042A-90B6-4714-A8A866C9E7C1}"/>
                  </a:ext>
                </a:extLst>
              </p:cNvPr>
              <p:cNvSpPr/>
              <p:nvPr/>
            </p:nvSpPr>
            <p:spPr>
              <a:xfrm>
                <a:off x="6523704" y="210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Isosceles Triangle 56">
                <a:extLst>
                  <a:ext uri="{FF2B5EF4-FFF2-40B4-BE49-F238E27FC236}">
                    <a16:creationId xmlns:a16="http://schemas.microsoft.com/office/drawing/2014/main" id="{E4664670-0A32-F718-F23C-B5539C5471F6}"/>
                  </a:ext>
                </a:extLst>
              </p:cNvPr>
              <p:cNvSpPr/>
              <p:nvPr/>
            </p:nvSpPr>
            <p:spPr>
              <a:xfrm flipV="1">
                <a:off x="7384027" y="210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Isosceles Triangle 57">
                <a:extLst>
                  <a:ext uri="{FF2B5EF4-FFF2-40B4-BE49-F238E27FC236}">
                    <a16:creationId xmlns:a16="http://schemas.microsoft.com/office/drawing/2014/main" id="{AD17D0D2-80CC-CF1F-18A9-E772AF23530D}"/>
                  </a:ext>
                </a:extLst>
              </p:cNvPr>
              <p:cNvSpPr/>
              <p:nvPr/>
            </p:nvSpPr>
            <p:spPr>
              <a:xfrm>
                <a:off x="8249265" y="210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Isosceles Triangle 58">
                <a:extLst>
                  <a:ext uri="{FF2B5EF4-FFF2-40B4-BE49-F238E27FC236}">
                    <a16:creationId xmlns:a16="http://schemas.microsoft.com/office/drawing/2014/main" id="{A939EB2F-7ABA-CB7F-F985-4D6CCBA82723}"/>
                  </a:ext>
                </a:extLst>
              </p:cNvPr>
              <p:cNvSpPr/>
              <p:nvPr/>
            </p:nvSpPr>
            <p:spPr>
              <a:xfrm flipV="1">
                <a:off x="9109588" y="210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Isosceles Triangle 59">
                <a:extLst>
                  <a:ext uri="{FF2B5EF4-FFF2-40B4-BE49-F238E27FC236}">
                    <a16:creationId xmlns:a16="http://schemas.microsoft.com/office/drawing/2014/main" id="{4E1913A2-3CBF-FF25-D216-B97DDB7C75EB}"/>
                  </a:ext>
                </a:extLst>
              </p:cNvPr>
              <p:cNvSpPr/>
              <p:nvPr/>
            </p:nvSpPr>
            <p:spPr>
              <a:xfrm>
                <a:off x="9974826" y="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Isosceles Triangle 60">
                <a:extLst>
                  <a:ext uri="{FF2B5EF4-FFF2-40B4-BE49-F238E27FC236}">
                    <a16:creationId xmlns:a16="http://schemas.microsoft.com/office/drawing/2014/main" id="{2BCF392A-06D4-51E0-3FE6-138B1B5B0F66}"/>
                  </a:ext>
                </a:extLst>
              </p:cNvPr>
              <p:cNvSpPr/>
              <p:nvPr/>
            </p:nvSpPr>
            <p:spPr>
              <a:xfrm flipV="1">
                <a:off x="10835149" y="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Isosceles Triangle 61">
                <a:extLst>
                  <a:ext uri="{FF2B5EF4-FFF2-40B4-BE49-F238E27FC236}">
                    <a16:creationId xmlns:a16="http://schemas.microsoft.com/office/drawing/2014/main" id="{78BAB823-5183-A38B-D1BF-EEEE13CF1F49}"/>
                  </a:ext>
                </a:extLst>
              </p:cNvPr>
              <p:cNvSpPr/>
              <p:nvPr/>
            </p:nvSpPr>
            <p:spPr>
              <a:xfrm>
                <a:off x="10835149" y="1696779"/>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Isosceles Triangle 62">
                <a:extLst>
                  <a:ext uri="{FF2B5EF4-FFF2-40B4-BE49-F238E27FC236}">
                    <a16:creationId xmlns:a16="http://schemas.microsoft.com/office/drawing/2014/main" id="{F477AA1C-601F-AEA5-E65F-AA5BA3398BCC}"/>
                  </a:ext>
                </a:extLst>
              </p:cNvPr>
              <p:cNvSpPr/>
              <p:nvPr/>
            </p:nvSpPr>
            <p:spPr>
              <a:xfrm flipV="1">
                <a:off x="6523704" y="168728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Isosceles Triangle 63">
                <a:extLst>
                  <a:ext uri="{FF2B5EF4-FFF2-40B4-BE49-F238E27FC236}">
                    <a16:creationId xmlns:a16="http://schemas.microsoft.com/office/drawing/2014/main" id="{A2472AD2-620C-2E58-D330-3B48E1CB3793}"/>
                  </a:ext>
                </a:extLst>
              </p:cNvPr>
              <p:cNvSpPr/>
              <p:nvPr/>
            </p:nvSpPr>
            <p:spPr>
              <a:xfrm>
                <a:off x="7388942" y="16872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Isosceles Triangle 64">
                <a:extLst>
                  <a:ext uri="{FF2B5EF4-FFF2-40B4-BE49-F238E27FC236}">
                    <a16:creationId xmlns:a16="http://schemas.microsoft.com/office/drawing/2014/main" id="{B8E56DFC-EB96-2976-FE81-03A703CEDD03}"/>
                  </a:ext>
                </a:extLst>
              </p:cNvPr>
              <p:cNvSpPr/>
              <p:nvPr/>
            </p:nvSpPr>
            <p:spPr>
              <a:xfrm flipV="1">
                <a:off x="8249265" y="168728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Isosceles Triangle 65">
                <a:extLst>
                  <a:ext uri="{FF2B5EF4-FFF2-40B4-BE49-F238E27FC236}">
                    <a16:creationId xmlns:a16="http://schemas.microsoft.com/office/drawing/2014/main" id="{2F003CEA-E605-9CF9-7A60-9DF72CA2A20B}"/>
                  </a:ext>
                </a:extLst>
              </p:cNvPr>
              <p:cNvSpPr/>
              <p:nvPr/>
            </p:nvSpPr>
            <p:spPr>
              <a:xfrm>
                <a:off x="9114503" y="168518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Isosceles Triangle 66">
                <a:extLst>
                  <a:ext uri="{FF2B5EF4-FFF2-40B4-BE49-F238E27FC236}">
                    <a16:creationId xmlns:a16="http://schemas.microsoft.com/office/drawing/2014/main" id="{C5615849-05D2-2794-68D5-9AC3D80D34D1}"/>
                  </a:ext>
                </a:extLst>
              </p:cNvPr>
              <p:cNvSpPr/>
              <p:nvPr/>
            </p:nvSpPr>
            <p:spPr>
              <a:xfrm flipV="1">
                <a:off x="9974826" y="168518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Isosceles Triangle 67">
                <a:extLst>
                  <a:ext uri="{FF2B5EF4-FFF2-40B4-BE49-F238E27FC236}">
                    <a16:creationId xmlns:a16="http://schemas.microsoft.com/office/drawing/2014/main" id="{CF7ACFBF-06EF-83D4-8840-7AE575AAAF0C}"/>
                  </a:ext>
                </a:extLst>
              </p:cNvPr>
              <p:cNvSpPr/>
              <p:nvPr/>
            </p:nvSpPr>
            <p:spPr>
              <a:xfrm>
                <a:off x="11680729" y="-2701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Isosceles Triangle 68">
                <a:extLst>
                  <a:ext uri="{FF2B5EF4-FFF2-40B4-BE49-F238E27FC236}">
                    <a16:creationId xmlns:a16="http://schemas.microsoft.com/office/drawing/2014/main" id="{1D8685DD-D059-6167-4958-46A9A2DC9053}"/>
                  </a:ext>
                </a:extLst>
              </p:cNvPr>
              <p:cNvSpPr/>
              <p:nvPr/>
            </p:nvSpPr>
            <p:spPr>
              <a:xfrm flipV="1">
                <a:off x="11680729" y="165816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Tree>
    <p:extLst>
      <p:ext uri="{BB962C8B-B14F-4D97-AF65-F5344CB8AC3E}">
        <p14:creationId xmlns:p14="http://schemas.microsoft.com/office/powerpoint/2010/main" val="221691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FEDEC04F-E0EB-CF6B-FBAC-6EF6F21986B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DB44B73-5CB4-94CC-704A-5D113CF8ADB5}"/>
              </a:ext>
            </a:extLst>
          </p:cNvPr>
          <p:cNvSpPr>
            <a:spLocks noGrp="1"/>
          </p:cNvSpPr>
          <p:nvPr>
            <p:ph type="subTitle" idx="1"/>
          </p:nvPr>
        </p:nvSpPr>
        <p:spPr>
          <a:xfrm>
            <a:off x="-2401964" y="6358343"/>
            <a:ext cx="2633192" cy="499657"/>
          </a:xfrm>
        </p:spPr>
        <p:txBody>
          <a:bodyPr>
            <a:normAutofit fontScale="32500" lnSpcReduction="20000"/>
          </a:bodyPr>
          <a:lstStyle/>
          <a:p>
            <a:r>
              <a:rPr lang="en-US" sz="3600" dirty="0">
                <a:solidFill>
                  <a:srgbClr val="C0CBD6"/>
                </a:solidFill>
                <a:latin typeface="Bahnschrift Condensed" panose="020B0502040204020203" pitchFamily="34" charset="0"/>
              </a:rPr>
              <a:t>Students might record the professor’s voice and share it </a:t>
            </a:r>
            <a:r>
              <a:rPr lang="en-IN" sz="3600" dirty="0">
                <a:solidFill>
                  <a:srgbClr val="C0CBD6"/>
                </a:solidFill>
                <a:latin typeface="Bahnschrift Condensed" panose="020B0502040204020203" pitchFamily="34" charset="0"/>
              </a:rPr>
              <a:t>with their peers to</a:t>
            </a:r>
            <a:r>
              <a:rPr lang="en-US" sz="3600" dirty="0">
                <a:solidFill>
                  <a:srgbClr val="C0CBD6"/>
                </a:solidFill>
                <a:latin typeface="Bahnschrift Condensed" panose="020B0502040204020203" pitchFamily="34" charset="0"/>
              </a:rPr>
              <a:t> falsely mark attendance.</a:t>
            </a:r>
            <a:endParaRPr lang="en-IN" sz="3600" dirty="0">
              <a:solidFill>
                <a:srgbClr val="C0CBD6"/>
              </a:solidFill>
              <a:latin typeface="Bahnschrift Condensed" panose="020B0502040204020203" pitchFamily="34" charset="0"/>
            </a:endParaRPr>
          </a:p>
        </p:txBody>
      </p:sp>
      <p:pic>
        <p:nvPicPr>
          <p:cNvPr id="45" name="Picture 44">
            <a:extLst>
              <a:ext uri="{FF2B5EF4-FFF2-40B4-BE49-F238E27FC236}">
                <a16:creationId xmlns:a16="http://schemas.microsoft.com/office/drawing/2014/main" id="{53B16858-31FA-67AE-8960-F701253D6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71471" y="802083"/>
            <a:ext cx="5092881" cy="5444371"/>
          </a:xfrm>
          <a:prstGeom prst="rect">
            <a:avLst/>
          </a:prstGeom>
        </p:spPr>
      </p:pic>
      <p:pic>
        <p:nvPicPr>
          <p:cNvPr id="51" name="Picture 50">
            <a:extLst>
              <a:ext uri="{FF2B5EF4-FFF2-40B4-BE49-F238E27FC236}">
                <a16:creationId xmlns:a16="http://schemas.microsoft.com/office/drawing/2014/main" id="{91E86680-7E4A-E74C-C533-76D1113A5F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525381" y="3395095"/>
            <a:ext cx="3127757" cy="3127757"/>
          </a:xfrm>
          <a:prstGeom prst="rect">
            <a:avLst/>
          </a:prstGeom>
        </p:spPr>
      </p:pic>
      <p:pic>
        <p:nvPicPr>
          <p:cNvPr id="49" name="Picture 48">
            <a:extLst>
              <a:ext uri="{FF2B5EF4-FFF2-40B4-BE49-F238E27FC236}">
                <a16:creationId xmlns:a16="http://schemas.microsoft.com/office/drawing/2014/main" id="{9DBC833C-F87D-C441-1D30-409259AEDD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841" y="584308"/>
            <a:ext cx="2507879" cy="2363199"/>
          </a:xfrm>
          <a:prstGeom prst="rect">
            <a:avLst/>
          </a:prstGeom>
        </p:spPr>
      </p:pic>
      <p:pic>
        <p:nvPicPr>
          <p:cNvPr id="61" name="Picture 60">
            <a:extLst>
              <a:ext uri="{FF2B5EF4-FFF2-40B4-BE49-F238E27FC236}">
                <a16:creationId xmlns:a16="http://schemas.microsoft.com/office/drawing/2014/main" id="{AC158BFA-FC82-70D1-E4E5-1C364C7DD8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1742" y="3218380"/>
            <a:ext cx="823482" cy="588201"/>
          </a:xfrm>
          <a:prstGeom prst="rect">
            <a:avLst/>
          </a:prstGeom>
        </p:spPr>
      </p:pic>
      <p:pic>
        <p:nvPicPr>
          <p:cNvPr id="14" name="Picture 13">
            <a:extLst>
              <a:ext uri="{FF2B5EF4-FFF2-40B4-BE49-F238E27FC236}">
                <a16:creationId xmlns:a16="http://schemas.microsoft.com/office/drawing/2014/main" id="{96263247-A9A4-234A-DC88-ABBBCAF011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756876" y="3285508"/>
            <a:ext cx="848924" cy="477520"/>
          </a:xfrm>
          <a:prstGeom prst="rect">
            <a:avLst/>
          </a:prstGeom>
        </p:spPr>
      </p:pic>
      <p:pic>
        <p:nvPicPr>
          <p:cNvPr id="15" name="Picture 14">
            <a:extLst>
              <a:ext uri="{FF2B5EF4-FFF2-40B4-BE49-F238E27FC236}">
                <a16:creationId xmlns:a16="http://schemas.microsoft.com/office/drawing/2014/main" id="{A1DD17A4-DC4F-B8F1-387A-27F1968324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2623" y="1924922"/>
            <a:ext cx="731520" cy="731520"/>
          </a:xfrm>
          <a:prstGeom prst="rect">
            <a:avLst/>
          </a:prstGeom>
        </p:spPr>
      </p:pic>
      <p:graphicFrame>
        <p:nvGraphicFramePr>
          <p:cNvPr id="16" name="Table 15">
            <a:extLst>
              <a:ext uri="{FF2B5EF4-FFF2-40B4-BE49-F238E27FC236}">
                <a16:creationId xmlns:a16="http://schemas.microsoft.com/office/drawing/2014/main" id="{E5AED96E-6931-955B-0D94-7FB618D929E1}"/>
              </a:ext>
            </a:extLst>
          </p:cNvPr>
          <p:cNvGraphicFramePr>
            <a:graphicFrameLocks noGrp="1"/>
          </p:cNvGraphicFramePr>
          <p:nvPr>
            <p:extLst>
              <p:ext uri="{D42A27DB-BD31-4B8C-83A1-F6EECF244321}">
                <p14:modId xmlns:p14="http://schemas.microsoft.com/office/powerpoint/2010/main" val="1436607602"/>
              </p:ext>
            </p:extLst>
          </p:nvPr>
        </p:nvGraphicFramePr>
        <p:xfrm>
          <a:off x="12760960" y="2290682"/>
          <a:ext cx="3145764" cy="2103120"/>
        </p:xfrm>
        <a:graphic>
          <a:graphicData uri="http://schemas.openxmlformats.org/drawingml/2006/table">
            <a:tbl>
              <a:tblPr firstRow="1" bandRow="1">
                <a:tableStyleId>{5C22544A-7EE6-4342-B048-85BDC9FD1C3A}</a:tableStyleId>
              </a:tblPr>
              <a:tblGrid>
                <a:gridCol w="913385">
                  <a:extLst>
                    <a:ext uri="{9D8B030D-6E8A-4147-A177-3AD203B41FA5}">
                      <a16:colId xmlns:a16="http://schemas.microsoft.com/office/drawing/2014/main" val="4159948598"/>
                    </a:ext>
                  </a:extLst>
                </a:gridCol>
                <a:gridCol w="1250442">
                  <a:extLst>
                    <a:ext uri="{9D8B030D-6E8A-4147-A177-3AD203B41FA5}">
                      <a16:colId xmlns:a16="http://schemas.microsoft.com/office/drawing/2014/main" val="3155128107"/>
                    </a:ext>
                  </a:extLst>
                </a:gridCol>
                <a:gridCol w="981937">
                  <a:extLst>
                    <a:ext uri="{9D8B030D-6E8A-4147-A177-3AD203B41FA5}">
                      <a16:colId xmlns:a16="http://schemas.microsoft.com/office/drawing/2014/main" val="3890851004"/>
                    </a:ext>
                  </a:extLst>
                </a:gridCol>
              </a:tblGrid>
              <a:tr h="377284">
                <a:tc>
                  <a:txBody>
                    <a:bodyPr/>
                    <a:lstStyle/>
                    <a:p>
                      <a:r>
                        <a:rPr lang="en-IN" dirty="0"/>
                        <a:t>Student ID</a:t>
                      </a:r>
                    </a:p>
                  </a:txBody>
                  <a:tcPr/>
                </a:tc>
                <a:tc>
                  <a:txBody>
                    <a:bodyPr/>
                    <a:lstStyle/>
                    <a:p>
                      <a:r>
                        <a:rPr lang="en-IN" dirty="0"/>
                        <a:t>Student Name</a:t>
                      </a:r>
                    </a:p>
                  </a:txBody>
                  <a:tcPr/>
                </a:tc>
                <a:tc>
                  <a:txBody>
                    <a:bodyPr/>
                    <a:lstStyle/>
                    <a:p>
                      <a:r>
                        <a:rPr lang="en-IN" dirty="0"/>
                        <a:t>Attendance</a:t>
                      </a:r>
                    </a:p>
                  </a:txBody>
                  <a:tcPr/>
                </a:tc>
                <a:extLst>
                  <a:ext uri="{0D108BD9-81ED-4DB2-BD59-A6C34878D82A}">
                    <a16:rowId xmlns:a16="http://schemas.microsoft.com/office/drawing/2014/main" val="1081742494"/>
                  </a:ext>
                </a:extLst>
              </a:tr>
              <a:tr h="215591">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20336617"/>
                  </a:ext>
                </a:extLst>
              </a:tr>
              <a:tr h="215591">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62222806"/>
                  </a:ext>
                </a:extLst>
              </a:tr>
              <a:tr h="215591">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69314191"/>
                  </a:ext>
                </a:extLst>
              </a:tr>
              <a:tr h="215591">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64745179"/>
                  </a:ext>
                </a:extLst>
              </a:tr>
            </a:tbl>
          </a:graphicData>
        </a:graphic>
      </p:graphicFrame>
      <p:pic>
        <p:nvPicPr>
          <p:cNvPr id="17" name="Picture 16">
            <a:extLst>
              <a:ext uri="{FF2B5EF4-FFF2-40B4-BE49-F238E27FC236}">
                <a16:creationId xmlns:a16="http://schemas.microsoft.com/office/drawing/2014/main" id="{B5A4FDFE-3585-3B82-0F1E-E309EE14F9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2623" y="1765908"/>
            <a:ext cx="731520" cy="731520"/>
          </a:xfrm>
          <a:prstGeom prst="rect">
            <a:avLst/>
          </a:prstGeom>
        </p:spPr>
      </p:pic>
      <p:sp>
        <p:nvSpPr>
          <p:cNvPr id="18" name="TextBox 17">
            <a:extLst>
              <a:ext uri="{FF2B5EF4-FFF2-40B4-BE49-F238E27FC236}">
                <a16:creationId xmlns:a16="http://schemas.microsoft.com/office/drawing/2014/main" id="{9F49A92E-5CFB-B0FB-66EB-0213FD577936}"/>
              </a:ext>
            </a:extLst>
          </p:cNvPr>
          <p:cNvSpPr txBox="1"/>
          <p:nvPr/>
        </p:nvSpPr>
        <p:spPr>
          <a:xfrm>
            <a:off x="4756876" y="1417349"/>
            <a:ext cx="1157753" cy="461665"/>
          </a:xfrm>
          <a:prstGeom prst="rect">
            <a:avLst/>
          </a:prstGeom>
          <a:noFill/>
        </p:spPr>
        <p:txBody>
          <a:bodyPr wrap="none" rtlCol="0">
            <a:spAutoFit/>
          </a:bodyPr>
          <a:lstStyle/>
          <a:p>
            <a:r>
              <a:rPr lang="en-IN" sz="2400" b="1" dirty="0"/>
              <a:t>Present</a:t>
            </a:r>
          </a:p>
        </p:txBody>
      </p:sp>
      <p:sp>
        <p:nvSpPr>
          <p:cNvPr id="19" name="TextBox 18">
            <a:extLst>
              <a:ext uri="{FF2B5EF4-FFF2-40B4-BE49-F238E27FC236}">
                <a16:creationId xmlns:a16="http://schemas.microsoft.com/office/drawing/2014/main" id="{9826F493-EA96-2251-B45F-7329CE7F3720}"/>
              </a:ext>
            </a:extLst>
          </p:cNvPr>
          <p:cNvSpPr txBox="1"/>
          <p:nvPr/>
        </p:nvSpPr>
        <p:spPr>
          <a:xfrm>
            <a:off x="4600887" y="3789063"/>
            <a:ext cx="1827231" cy="830997"/>
          </a:xfrm>
          <a:prstGeom prst="rect">
            <a:avLst/>
          </a:prstGeom>
          <a:noFill/>
        </p:spPr>
        <p:txBody>
          <a:bodyPr wrap="none" rtlCol="0">
            <a:spAutoFit/>
          </a:bodyPr>
          <a:lstStyle/>
          <a:p>
            <a:r>
              <a:rPr lang="en-IN" sz="2400" b="1" dirty="0"/>
              <a:t>Mismatch in </a:t>
            </a:r>
          </a:p>
          <a:p>
            <a:r>
              <a:rPr lang="en-IN" sz="2400" b="1" dirty="0"/>
              <a:t>Recordings</a:t>
            </a:r>
          </a:p>
        </p:txBody>
      </p:sp>
      <p:sp>
        <p:nvSpPr>
          <p:cNvPr id="20" name="TextBox 19">
            <a:extLst>
              <a:ext uri="{FF2B5EF4-FFF2-40B4-BE49-F238E27FC236}">
                <a16:creationId xmlns:a16="http://schemas.microsoft.com/office/drawing/2014/main" id="{FE1F04B9-B93D-219A-C1B0-9D6B1D3DBFAC}"/>
              </a:ext>
            </a:extLst>
          </p:cNvPr>
          <p:cNvSpPr txBox="1"/>
          <p:nvPr/>
        </p:nvSpPr>
        <p:spPr>
          <a:xfrm>
            <a:off x="4787356" y="5105429"/>
            <a:ext cx="1893339" cy="461665"/>
          </a:xfrm>
          <a:prstGeom prst="rect">
            <a:avLst/>
          </a:prstGeom>
          <a:noFill/>
        </p:spPr>
        <p:txBody>
          <a:bodyPr wrap="none" rtlCol="0">
            <a:spAutoFit/>
          </a:bodyPr>
          <a:lstStyle/>
          <a:p>
            <a:r>
              <a:rPr lang="en-IN" sz="2400" b="1" dirty="0"/>
              <a:t>No Recording</a:t>
            </a:r>
          </a:p>
        </p:txBody>
      </p:sp>
      <p:sp>
        <p:nvSpPr>
          <p:cNvPr id="21" name="TextBox 20">
            <a:extLst>
              <a:ext uri="{FF2B5EF4-FFF2-40B4-BE49-F238E27FC236}">
                <a16:creationId xmlns:a16="http://schemas.microsoft.com/office/drawing/2014/main" id="{0C71F80A-62DF-CAF9-693C-B5608AA163CE}"/>
              </a:ext>
            </a:extLst>
          </p:cNvPr>
          <p:cNvSpPr txBox="1"/>
          <p:nvPr/>
        </p:nvSpPr>
        <p:spPr>
          <a:xfrm>
            <a:off x="9081076" y="204093"/>
            <a:ext cx="2007088"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Student Table</a:t>
            </a:r>
          </a:p>
        </p:txBody>
      </p:sp>
    </p:spTree>
    <p:extLst>
      <p:ext uri="{BB962C8B-B14F-4D97-AF65-F5344CB8AC3E}">
        <p14:creationId xmlns:p14="http://schemas.microsoft.com/office/powerpoint/2010/main" val="2825391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6CDA35C4-71A9-57C7-DFB0-F0FBD4E86E6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F5B245B-EB80-831C-14D9-84E57EBFEE3C}"/>
              </a:ext>
            </a:extLst>
          </p:cNvPr>
          <p:cNvSpPr txBox="1"/>
          <p:nvPr/>
        </p:nvSpPr>
        <p:spPr>
          <a:xfrm>
            <a:off x="10367645" y="3895001"/>
            <a:ext cx="1182440" cy="307777"/>
          </a:xfrm>
          <a:prstGeom prst="rect">
            <a:avLst/>
          </a:prstGeom>
          <a:noFill/>
        </p:spPr>
        <p:txBody>
          <a:bodyPr wrap="none" rtlCol="0">
            <a:spAutoFit/>
          </a:bodyPr>
          <a:lstStyle/>
          <a:p>
            <a:r>
              <a:rPr lang="en-IN" sz="1400" b="1" dirty="0"/>
              <a:t>No Recording</a:t>
            </a:r>
          </a:p>
        </p:txBody>
      </p:sp>
      <p:sp>
        <p:nvSpPr>
          <p:cNvPr id="6" name="TextBox 5">
            <a:extLst>
              <a:ext uri="{FF2B5EF4-FFF2-40B4-BE49-F238E27FC236}">
                <a16:creationId xmlns:a16="http://schemas.microsoft.com/office/drawing/2014/main" id="{D7A988BC-6067-456A-09D5-2BFFD267664D}"/>
              </a:ext>
            </a:extLst>
          </p:cNvPr>
          <p:cNvSpPr txBox="1"/>
          <p:nvPr/>
        </p:nvSpPr>
        <p:spPr>
          <a:xfrm>
            <a:off x="10210104" y="3057942"/>
            <a:ext cx="1279709" cy="584775"/>
          </a:xfrm>
          <a:prstGeom prst="rect">
            <a:avLst/>
          </a:prstGeom>
          <a:noFill/>
        </p:spPr>
        <p:txBody>
          <a:bodyPr wrap="none" rtlCol="0">
            <a:spAutoFit/>
          </a:bodyPr>
          <a:lstStyle/>
          <a:p>
            <a:r>
              <a:rPr lang="en-IN" sz="1600" b="1" dirty="0"/>
              <a:t>Mismatch in </a:t>
            </a:r>
          </a:p>
          <a:p>
            <a:r>
              <a:rPr lang="en-IN" sz="1600" b="1" dirty="0"/>
              <a:t>Recordings</a:t>
            </a:r>
          </a:p>
        </p:txBody>
      </p:sp>
      <p:sp>
        <p:nvSpPr>
          <p:cNvPr id="4" name="TextBox 3">
            <a:extLst>
              <a:ext uri="{FF2B5EF4-FFF2-40B4-BE49-F238E27FC236}">
                <a16:creationId xmlns:a16="http://schemas.microsoft.com/office/drawing/2014/main" id="{625C9026-2765-38E9-E2C0-129250B4DBA4}"/>
              </a:ext>
            </a:extLst>
          </p:cNvPr>
          <p:cNvSpPr txBox="1"/>
          <p:nvPr/>
        </p:nvSpPr>
        <p:spPr>
          <a:xfrm>
            <a:off x="10373977" y="2710220"/>
            <a:ext cx="1157753" cy="461665"/>
          </a:xfrm>
          <a:prstGeom prst="rect">
            <a:avLst/>
          </a:prstGeom>
          <a:noFill/>
        </p:spPr>
        <p:txBody>
          <a:bodyPr wrap="none" rtlCol="0">
            <a:spAutoFit/>
          </a:bodyPr>
          <a:lstStyle/>
          <a:p>
            <a:r>
              <a:rPr lang="en-IN" sz="2400" b="1" dirty="0"/>
              <a:t>Present</a:t>
            </a:r>
          </a:p>
        </p:txBody>
      </p:sp>
      <p:pic>
        <p:nvPicPr>
          <p:cNvPr id="17" name="Picture 16">
            <a:extLst>
              <a:ext uri="{FF2B5EF4-FFF2-40B4-BE49-F238E27FC236}">
                <a16:creationId xmlns:a16="http://schemas.microsoft.com/office/drawing/2014/main" id="{E77F4D95-2E3B-AB21-440C-B964C6838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995" y="2565769"/>
            <a:ext cx="731520" cy="731520"/>
          </a:xfrm>
          <a:prstGeom prst="rect">
            <a:avLst/>
          </a:prstGeom>
        </p:spPr>
      </p:pic>
      <p:sp>
        <p:nvSpPr>
          <p:cNvPr id="3" name="Subtitle 2">
            <a:extLst>
              <a:ext uri="{FF2B5EF4-FFF2-40B4-BE49-F238E27FC236}">
                <a16:creationId xmlns:a16="http://schemas.microsoft.com/office/drawing/2014/main" id="{C6BF7135-614F-8BFA-6F00-D640D078F4F1}"/>
              </a:ext>
            </a:extLst>
          </p:cNvPr>
          <p:cNvSpPr>
            <a:spLocks noGrp="1"/>
          </p:cNvSpPr>
          <p:nvPr>
            <p:ph type="subTitle" idx="1"/>
          </p:nvPr>
        </p:nvSpPr>
        <p:spPr>
          <a:xfrm>
            <a:off x="-2401964" y="6358343"/>
            <a:ext cx="2633192" cy="499657"/>
          </a:xfrm>
        </p:spPr>
        <p:txBody>
          <a:bodyPr>
            <a:normAutofit fontScale="32500" lnSpcReduction="20000"/>
          </a:bodyPr>
          <a:lstStyle/>
          <a:p>
            <a:r>
              <a:rPr lang="en-US" sz="3600" dirty="0">
                <a:solidFill>
                  <a:srgbClr val="C0CBD6"/>
                </a:solidFill>
                <a:latin typeface="Bahnschrift Condensed" panose="020B0502040204020203" pitchFamily="34" charset="0"/>
              </a:rPr>
              <a:t>Students might record the professor’s voice and share it </a:t>
            </a:r>
            <a:r>
              <a:rPr lang="en-IN" sz="3600" dirty="0">
                <a:solidFill>
                  <a:srgbClr val="C0CBD6"/>
                </a:solidFill>
                <a:latin typeface="Bahnschrift Condensed" panose="020B0502040204020203" pitchFamily="34" charset="0"/>
              </a:rPr>
              <a:t>with their peers to</a:t>
            </a:r>
            <a:r>
              <a:rPr lang="en-US" sz="3600" dirty="0">
                <a:solidFill>
                  <a:srgbClr val="C0CBD6"/>
                </a:solidFill>
                <a:latin typeface="Bahnschrift Condensed" panose="020B0502040204020203" pitchFamily="34" charset="0"/>
              </a:rPr>
              <a:t> falsely mark attendance.</a:t>
            </a:r>
            <a:endParaRPr lang="en-IN" sz="3600" dirty="0">
              <a:solidFill>
                <a:srgbClr val="C0CBD6"/>
              </a:solidFill>
              <a:latin typeface="Bahnschrift Condensed" panose="020B0502040204020203" pitchFamily="34" charset="0"/>
            </a:endParaRPr>
          </a:p>
        </p:txBody>
      </p:sp>
      <p:sp>
        <p:nvSpPr>
          <p:cNvPr id="11" name="Thought Bubble: Cloud 10">
            <a:extLst>
              <a:ext uri="{FF2B5EF4-FFF2-40B4-BE49-F238E27FC236}">
                <a16:creationId xmlns:a16="http://schemas.microsoft.com/office/drawing/2014/main" id="{266A3BE4-12ED-07EC-B7ED-464D7F7B92B3}"/>
              </a:ext>
            </a:extLst>
          </p:cNvPr>
          <p:cNvSpPr/>
          <p:nvPr/>
        </p:nvSpPr>
        <p:spPr>
          <a:xfrm>
            <a:off x="-3968622" y="5124976"/>
            <a:ext cx="3410576" cy="1397876"/>
          </a:xfrm>
          <a:prstGeom prst="cloudCallou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85A6371B-29AB-699C-B7D7-968E9F698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1964" y="263238"/>
            <a:ext cx="1569374" cy="2260994"/>
          </a:xfrm>
          <a:prstGeom prst="rect">
            <a:avLst/>
          </a:prstGeom>
        </p:spPr>
      </p:pic>
      <p:pic>
        <p:nvPicPr>
          <p:cNvPr id="5" name="Picture 4">
            <a:extLst>
              <a:ext uri="{FF2B5EF4-FFF2-40B4-BE49-F238E27FC236}">
                <a16:creationId xmlns:a16="http://schemas.microsoft.com/office/drawing/2014/main" id="{8AF429BE-EAE9-061C-F95F-591D940D47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2766715" y="1309581"/>
            <a:ext cx="1071204" cy="2728625"/>
          </a:xfrm>
          <a:prstGeom prst="rect">
            <a:avLst/>
          </a:prstGeom>
        </p:spPr>
      </p:pic>
      <p:pic>
        <p:nvPicPr>
          <p:cNvPr id="9" name="Picture 8">
            <a:extLst>
              <a:ext uri="{FF2B5EF4-FFF2-40B4-BE49-F238E27FC236}">
                <a16:creationId xmlns:a16="http://schemas.microsoft.com/office/drawing/2014/main" id="{E9B668A6-8707-C8C4-7293-FF3CDD6E94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572497">
            <a:off x="12620536" y="498710"/>
            <a:ext cx="912810" cy="1013253"/>
          </a:xfrm>
          <a:prstGeom prst="rect">
            <a:avLst/>
          </a:prstGeom>
        </p:spPr>
      </p:pic>
      <p:pic>
        <p:nvPicPr>
          <p:cNvPr id="45" name="Picture 44">
            <a:extLst>
              <a:ext uri="{FF2B5EF4-FFF2-40B4-BE49-F238E27FC236}">
                <a16:creationId xmlns:a16="http://schemas.microsoft.com/office/drawing/2014/main" id="{6CC69D1E-86FD-4BEE-19B8-830C3E8C30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1179834" y="829591"/>
            <a:ext cx="5092881" cy="5444371"/>
          </a:xfrm>
          <a:prstGeom prst="rect">
            <a:avLst/>
          </a:prstGeom>
        </p:spPr>
      </p:pic>
      <p:pic>
        <p:nvPicPr>
          <p:cNvPr id="51" name="Picture 50">
            <a:extLst>
              <a:ext uri="{FF2B5EF4-FFF2-40B4-BE49-F238E27FC236}">
                <a16:creationId xmlns:a16="http://schemas.microsoft.com/office/drawing/2014/main" id="{D1D02679-80A6-567B-C041-13956FF3F6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800000">
            <a:off x="525381" y="3395095"/>
            <a:ext cx="3127757" cy="3127757"/>
          </a:xfrm>
          <a:prstGeom prst="rect">
            <a:avLst/>
          </a:prstGeom>
        </p:spPr>
      </p:pic>
      <p:pic>
        <p:nvPicPr>
          <p:cNvPr id="49" name="Picture 48">
            <a:extLst>
              <a:ext uri="{FF2B5EF4-FFF2-40B4-BE49-F238E27FC236}">
                <a16:creationId xmlns:a16="http://schemas.microsoft.com/office/drawing/2014/main" id="{F8AA9E47-CC96-A046-3D8F-EB2A8E17DAA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0723" y="552095"/>
            <a:ext cx="2475885" cy="2333051"/>
          </a:xfrm>
          <a:prstGeom prst="rect">
            <a:avLst/>
          </a:prstGeom>
        </p:spPr>
      </p:pic>
      <p:pic>
        <p:nvPicPr>
          <p:cNvPr id="61" name="Picture 60">
            <a:extLst>
              <a:ext uri="{FF2B5EF4-FFF2-40B4-BE49-F238E27FC236}">
                <a16:creationId xmlns:a16="http://schemas.microsoft.com/office/drawing/2014/main" id="{9112D4A8-4D48-CBB1-22A2-17D5F7787F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1742" y="3218380"/>
            <a:ext cx="823482" cy="588201"/>
          </a:xfrm>
          <a:prstGeom prst="rect">
            <a:avLst/>
          </a:prstGeom>
        </p:spPr>
      </p:pic>
      <p:pic>
        <p:nvPicPr>
          <p:cNvPr id="14" name="Picture 13">
            <a:extLst>
              <a:ext uri="{FF2B5EF4-FFF2-40B4-BE49-F238E27FC236}">
                <a16:creationId xmlns:a16="http://schemas.microsoft.com/office/drawing/2014/main" id="{05927A55-E7B7-F501-0DA9-9E4AD699BBC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10699258" y="3468852"/>
            <a:ext cx="848924" cy="477520"/>
          </a:xfrm>
          <a:prstGeom prst="rect">
            <a:avLst/>
          </a:prstGeom>
        </p:spPr>
      </p:pic>
      <p:pic>
        <p:nvPicPr>
          <p:cNvPr id="15" name="Picture 14">
            <a:extLst>
              <a:ext uri="{FF2B5EF4-FFF2-40B4-BE49-F238E27FC236}">
                <a16:creationId xmlns:a16="http://schemas.microsoft.com/office/drawing/2014/main" id="{70E353BC-09DF-A47C-9256-349C60B5E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9258" y="2865091"/>
            <a:ext cx="731520" cy="731520"/>
          </a:xfrm>
          <a:prstGeom prst="rect">
            <a:avLst/>
          </a:prstGeom>
        </p:spPr>
      </p:pic>
      <p:graphicFrame>
        <p:nvGraphicFramePr>
          <p:cNvPr id="16" name="Table 15">
            <a:extLst>
              <a:ext uri="{FF2B5EF4-FFF2-40B4-BE49-F238E27FC236}">
                <a16:creationId xmlns:a16="http://schemas.microsoft.com/office/drawing/2014/main" id="{49F2047D-2BCF-BC49-0C1C-84A0990B6DD9}"/>
              </a:ext>
            </a:extLst>
          </p:cNvPr>
          <p:cNvGraphicFramePr>
            <a:graphicFrameLocks noGrp="1"/>
          </p:cNvGraphicFramePr>
          <p:nvPr>
            <p:extLst>
              <p:ext uri="{D42A27DB-BD31-4B8C-83A1-F6EECF244321}">
                <p14:modId xmlns:p14="http://schemas.microsoft.com/office/powerpoint/2010/main" val="2031587776"/>
              </p:ext>
            </p:extLst>
          </p:nvPr>
        </p:nvGraphicFramePr>
        <p:xfrm>
          <a:off x="7381345" y="2761727"/>
          <a:ext cx="4382496" cy="2089708"/>
        </p:xfrm>
        <a:graphic>
          <a:graphicData uri="http://schemas.openxmlformats.org/drawingml/2006/table">
            <a:tbl>
              <a:tblPr firstRow="1" bandRow="1">
                <a:tableStyleId>{5C22544A-7EE6-4342-B048-85BDC9FD1C3A}</a:tableStyleId>
              </a:tblPr>
              <a:tblGrid>
                <a:gridCol w="1272475">
                  <a:extLst>
                    <a:ext uri="{9D8B030D-6E8A-4147-A177-3AD203B41FA5}">
                      <a16:colId xmlns:a16="http://schemas.microsoft.com/office/drawing/2014/main" val="4159948598"/>
                    </a:ext>
                  </a:extLst>
                </a:gridCol>
                <a:gridCol w="1742043">
                  <a:extLst>
                    <a:ext uri="{9D8B030D-6E8A-4147-A177-3AD203B41FA5}">
                      <a16:colId xmlns:a16="http://schemas.microsoft.com/office/drawing/2014/main" val="3155128107"/>
                    </a:ext>
                  </a:extLst>
                </a:gridCol>
                <a:gridCol w="1367978">
                  <a:extLst>
                    <a:ext uri="{9D8B030D-6E8A-4147-A177-3AD203B41FA5}">
                      <a16:colId xmlns:a16="http://schemas.microsoft.com/office/drawing/2014/main" val="3890851004"/>
                    </a:ext>
                  </a:extLst>
                </a:gridCol>
              </a:tblGrid>
              <a:tr h="626668">
                <a:tc>
                  <a:txBody>
                    <a:bodyPr/>
                    <a:lstStyle/>
                    <a:p>
                      <a:r>
                        <a:rPr lang="en-IN" dirty="0"/>
                        <a:t>Student ID</a:t>
                      </a:r>
                    </a:p>
                  </a:txBody>
                  <a:tcPr/>
                </a:tc>
                <a:tc>
                  <a:txBody>
                    <a:bodyPr/>
                    <a:lstStyle/>
                    <a:p>
                      <a:r>
                        <a:rPr lang="en-IN" dirty="0"/>
                        <a:t>Student Name</a:t>
                      </a:r>
                    </a:p>
                  </a:txBody>
                  <a:tcPr/>
                </a:tc>
                <a:tc>
                  <a:txBody>
                    <a:bodyPr/>
                    <a:lstStyle/>
                    <a:p>
                      <a:r>
                        <a:rPr lang="en-IN" dirty="0"/>
                        <a:t>Attendance</a:t>
                      </a:r>
                    </a:p>
                  </a:txBody>
                  <a:tcPr/>
                </a:tc>
                <a:extLst>
                  <a:ext uri="{0D108BD9-81ED-4DB2-BD59-A6C34878D82A}">
                    <a16:rowId xmlns:a16="http://schemas.microsoft.com/office/drawing/2014/main" val="1081742494"/>
                  </a:ext>
                </a:extLst>
              </a:tr>
              <a:tr h="363070">
                <a:tc>
                  <a:txBody>
                    <a:bodyPr/>
                    <a:lstStyle/>
                    <a:p>
                      <a:r>
                        <a:rPr lang="en-IN" dirty="0"/>
                        <a:t>811327889</a:t>
                      </a:r>
                    </a:p>
                  </a:txBody>
                  <a:tcPr/>
                </a:tc>
                <a:tc>
                  <a:txBody>
                    <a:bodyPr/>
                    <a:lstStyle/>
                    <a:p>
                      <a:r>
                        <a:rPr lang="en-IN" dirty="0"/>
                        <a:t>Michael Johnson</a:t>
                      </a:r>
                    </a:p>
                  </a:txBody>
                  <a:tcPr/>
                </a:tc>
                <a:tc>
                  <a:txBody>
                    <a:bodyPr/>
                    <a:lstStyle/>
                    <a:p>
                      <a:r>
                        <a:rPr lang="en-IN" dirty="0"/>
                        <a:t>Present</a:t>
                      </a:r>
                    </a:p>
                  </a:txBody>
                  <a:tcPr/>
                </a:tc>
                <a:extLst>
                  <a:ext uri="{0D108BD9-81ED-4DB2-BD59-A6C34878D82A}">
                    <a16:rowId xmlns:a16="http://schemas.microsoft.com/office/drawing/2014/main" val="420336617"/>
                  </a:ext>
                </a:extLst>
              </a:tr>
              <a:tr h="363070">
                <a:tc>
                  <a:txBody>
                    <a:bodyPr/>
                    <a:lstStyle/>
                    <a:p>
                      <a:r>
                        <a:rPr lang="en-IN" dirty="0"/>
                        <a:t>811327890</a:t>
                      </a:r>
                    </a:p>
                  </a:txBody>
                  <a:tcPr/>
                </a:tc>
                <a:tc>
                  <a:txBody>
                    <a:bodyPr/>
                    <a:lstStyle/>
                    <a:p>
                      <a:r>
                        <a:rPr lang="en-IN" dirty="0"/>
                        <a:t>Olivia Carter</a:t>
                      </a:r>
                    </a:p>
                  </a:txBody>
                  <a:tcPr/>
                </a:tc>
                <a:tc>
                  <a:txBody>
                    <a:bodyPr/>
                    <a:lstStyle/>
                    <a:p>
                      <a:r>
                        <a:rPr lang="en-IN" dirty="0"/>
                        <a:t>Discrepancy</a:t>
                      </a:r>
                    </a:p>
                  </a:txBody>
                  <a:tcPr/>
                </a:tc>
                <a:extLst>
                  <a:ext uri="{0D108BD9-81ED-4DB2-BD59-A6C34878D82A}">
                    <a16:rowId xmlns:a16="http://schemas.microsoft.com/office/drawing/2014/main" val="1562222806"/>
                  </a:ext>
                </a:extLst>
              </a:tr>
              <a:tr h="363070">
                <a:tc>
                  <a:txBody>
                    <a:bodyPr/>
                    <a:lstStyle/>
                    <a:p>
                      <a:r>
                        <a:rPr lang="en-IN" dirty="0"/>
                        <a:t>811327891</a:t>
                      </a:r>
                    </a:p>
                  </a:txBody>
                  <a:tcPr/>
                </a:tc>
                <a:tc>
                  <a:txBody>
                    <a:bodyPr/>
                    <a:lstStyle/>
                    <a:p>
                      <a:r>
                        <a:rPr lang="en-IN" dirty="0"/>
                        <a:t>Ethan Davis</a:t>
                      </a:r>
                    </a:p>
                  </a:txBody>
                  <a:tcPr/>
                </a:tc>
                <a:tc>
                  <a:txBody>
                    <a:bodyPr/>
                    <a:lstStyle/>
                    <a:p>
                      <a:r>
                        <a:rPr lang="en-IN" dirty="0"/>
                        <a:t>Present</a:t>
                      </a:r>
                    </a:p>
                  </a:txBody>
                  <a:tcPr/>
                </a:tc>
                <a:extLst>
                  <a:ext uri="{0D108BD9-81ED-4DB2-BD59-A6C34878D82A}">
                    <a16:rowId xmlns:a16="http://schemas.microsoft.com/office/drawing/2014/main" val="3169314191"/>
                  </a:ext>
                </a:extLst>
              </a:tr>
              <a:tr h="363070">
                <a:tc>
                  <a:txBody>
                    <a:bodyPr/>
                    <a:lstStyle/>
                    <a:p>
                      <a:r>
                        <a:rPr lang="en-IN" dirty="0"/>
                        <a:t>811327892</a:t>
                      </a:r>
                    </a:p>
                  </a:txBody>
                  <a:tcPr/>
                </a:tc>
                <a:tc>
                  <a:txBody>
                    <a:bodyPr/>
                    <a:lstStyle/>
                    <a:p>
                      <a:r>
                        <a:rPr lang="en-IN" dirty="0"/>
                        <a:t>Emily Thompson</a:t>
                      </a:r>
                    </a:p>
                  </a:txBody>
                  <a:tcPr/>
                </a:tc>
                <a:tc>
                  <a:txBody>
                    <a:bodyPr/>
                    <a:lstStyle/>
                    <a:p>
                      <a:pPr algn="ctr"/>
                      <a:r>
                        <a:rPr lang="en-US" dirty="0"/>
                        <a:t>-</a:t>
                      </a:r>
                      <a:endParaRPr lang="en-IN" dirty="0"/>
                    </a:p>
                  </a:txBody>
                  <a:tcPr/>
                </a:tc>
                <a:extLst>
                  <a:ext uri="{0D108BD9-81ED-4DB2-BD59-A6C34878D82A}">
                    <a16:rowId xmlns:a16="http://schemas.microsoft.com/office/drawing/2014/main" val="2064745179"/>
                  </a:ext>
                </a:extLst>
              </a:tr>
            </a:tbl>
          </a:graphicData>
        </a:graphic>
      </p:graphicFrame>
      <p:sp>
        <p:nvSpPr>
          <p:cNvPr id="10" name="TextBox 9">
            <a:extLst>
              <a:ext uri="{FF2B5EF4-FFF2-40B4-BE49-F238E27FC236}">
                <a16:creationId xmlns:a16="http://schemas.microsoft.com/office/drawing/2014/main" id="{3B93BA0E-FF51-DB1C-01A2-31B2070B0DD0}"/>
              </a:ext>
            </a:extLst>
          </p:cNvPr>
          <p:cNvSpPr txBox="1"/>
          <p:nvPr/>
        </p:nvSpPr>
        <p:spPr>
          <a:xfrm>
            <a:off x="6892153" y="210648"/>
            <a:ext cx="2084032"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Student Table </a:t>
            </a:r>
          </a:p>
        </p:txBody>
      </p:sp>
      <p:sp>
        <p:nvSpPr>
          <p:cNvPr id="12" name="Thought Bubble: Cloud 11">
            <a:extLst>
              <a:ext uri="{FF2B5EF4-FFF2-40B4-BE49-F238E27FC236}">
                <a16:creationId xmlns:a16="http://schemas.microsoft.com/office/drawing/2014/main" id="{86436237-8BDA-1727-24EE-D0C9BA7FBFA0}"/>
              </a:ext>
            </a:extLst>
          </p:cNvPr>
          <p:cNvSpPr/>
          <p:nvPr/>
        </p:nvSpPr>
        <p:spPr>
          <a:xfrm>
            <a:off x="-2865469" y="4038206"/>
            <a:ext cx="2052669" cy="964718"/>
          </a:xfrm>
          <a:prstGeom prst="cloudCallout">
            <a:avLst>
              <a:gd name="adj1" fmla="val -27615"/>
              <a:gd name="adj2" fmla="val 8279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1">
            <a:extLst>
              <a:ext uri="{FF2B5EF4-FFF2-40B4-BE49-F238E27FC236}">
                <a16:creationId xmlns:a16="http://schemas.microsoft.com/office/drawing/2014/main" id="{A4CCDCF7-0B49-BD85-8DC3-9A95883AEDC2}"/>
              </a:ext>
            </a:extLst>
          </p:cNvPr>
          <p:cNvSpPr>
            <a:spLocks noGrp="1"/>
          </p:cNvSpPr>
          <p:nvPr>
            <p:ph type="ctrTitle"/>
          </p:nvPr>
        </p:nvSpPr>
        <p:spPr>
          <a:xfrm>
            <a:off x="-1910780" y="3557277"/>
            <a:ext cx="1741230" cy="550563"/>
          </a:xfrm>
        </p:spPr>
        <p:txBody>
          <a:bodyPr>
            <a:normAutofit/>
          </a:bodyPr>
          <a:lstStyle/>
          <a:p>
            <a:r>
              <a:rPr lang="en-US" sz="1100" b="1" dirty="0">
                <a:latin typeface="Bahnschrift Condensed" panose="020B0502040204020203" pitchFamily="34" charset="0"/>
              </a:rPr>
              <a:t>Voice Recognition for Attendance: What Could Go Wrong?</a:t>
            </a:r>
            <a:endParaRPr lang="en-IN" sz="1100" b="1" dirty="0">
              <a:latin typeface="Bahnschrift Condensed" panose="020B0502040204020203" pitchFamily="34" charset="0"/>
            </a:endParaRPr>
          </a:p>
        </p:txBody>
      </p:sp>
    </p:spTree>
    <p:extLst>
      <p:ext uri="{BB962C8B-B14F-4D97-AF65-F5344CB8AC3E}">
        <p14:creationId xmlns:p14="http://schemas.microsoft.com/office/powerpoint/2010/main" val="3236874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A20DCF1D-D1B0-F777-95BD-EA8002ADE21F}"/>
            </a:ext>
          </a:extLst>
        </p:cNvPr>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4B92679A-A40B-ED64-BA87-A800260EDE66}"/>
              </a:ext>
            </a:extLst>
          </p:cNvPr>
          <p:cNvSpPr/>
          <p:nvPr/>
        </p:nvSpPr>
        <p:spPr>
          <a:xfrm>
            <a:off x="1157891" y="1481960"/>
            <a:ext cx="9144000" cy="3520964"/>
          </a:xfrm>
          <a:prstGeom prst="cloudCallout">
            <a:avLst>
              <a:gd name="adj1" fmla="val -27615"/>
              <a:gd name="adj2" fmla="val 8279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D571504-D53F-A5A6-E33E-0BD0CA10F88D}"/>
              </a:ext>
            </a:extLst>
          </p:cNvPr>
          <p:cNvSpPr>
            <a:spLocks noGrp="1"/>
          </p:cNvSpPr>
          <p:nvPr>
            <p:ph type="ctrTitle"/>
          </p:nvPr>
        </p:nvSpPr>
        <p:spPr>
          <a:xfrm>
            <a:off x="2112579" y="2098431"/>
            <a:ext cx="7756635" cy="2009409"/>
          </a:xfrm>
        </p:spPr>
        <p:txBody>
          <a:bodyPr>
            <a:normAutofit fontScale="90000"/>
          </a:bodyPr>
          <a:lstStyle/>
          <a:p>
            <a:r>
              <a:rPr lang="en-US" b="1" dirty="0">
                <a:latin typeface="Bahnschrift Condensed" panose="020B0502040204020203" pitchFamily="34" charset="0"/>
              </a:rPr>
              <a:t>Voice Recognition for Attendance: What Could Go Wrong?</a:t>
            </a:r>
            <a:endParaRPr lang="en-IN" b="1" dirty="0">
              <a:latin typeface="Bahnschrift Condensed" panose="020B0502040204020203" pitchFamily="34" charset="0"/>
            </a:endParaRPr>
          </a:p>
        </p:txBody>
      </p:sp>
      <p:sp>
        <p:nvSpPr>
          <p:cNvPr id="3" name="Subtitle 2">
            <a:extLst>
              <a:ext uri="{FF2B5EF4-FFF2-40B4-BE49-F238E27FC236}">
                <a16:creationId xmlns:a16="http://schemas.microsoft.com/office/drawing/2014/main" id="{39619FC7-473D-C4EC-B6E9-421B16B079AB}"/>
              </a:ext>
            </a:extLst>
          </p:cNvPr>
          <p:cNvSpPr>
            <a:spLocks noGrp="1"/>
          </p:cNvSpPr>
          <p:nvPr>
            <p:ph type="subTitle" idx="1"/>
          </p:nvPr>
        </p:nvSpPr>
        <p:spPr>
          <a:xfrm>
            <a:off x="-2401964" y="6358343"/>
            <a:ext cx="2633192" cy="499657"/>
          </a:xfrm>
        </p:spPr>
        <p:txBody>
          <a:bodyPr>
            <a:normAutofit fontScale="32500" lnSpcReduction="20000"/>
          </a:bodyPr>
          <a:lstStyle/>
          <a:p>
            <a:r>
              <a:rPr lang="en-US" sz="3600" dirty="0">
                <a:solidFill>
                  <a:srgbClr val="C0CBD6"/>
                </a:solidFill>
                <a:latin typeface="Bahnschrift Condensed" panose="020B0502040204020203" pitchFamily="34" charset="0"/>
              </a:rPr>
              <a:t>Students might record the professor’s voice and share it </a:t>
            </a:r>
            <a:r>
              <a:rPr lang="en-IN" sz="3600" dirty="0">
                <a:solidFill>
                  <a:srgbClr val="C0CBD6"/>
                </a:solidFill>
                <a:latin typeface="Bahnschrift Condensed" panose="020B0502040204020203" pitchFamily="34" charset="0"/>
              </a:rPr>
              <a:t>with their peers to</a:t>
            </a:r>
            <a:r>
              <a:rPr lang="en-US" sz="3600" dirty="0">
                <a:solidFill>
                  <a:srgbClr val="C0CBD6"/>
                </a:solidFill>
                <a:latin typeface="Bahnschrift Condensed" panose="020B0502040204020203" pitchFamily="34" charset="0"/>
              </a:rPr>
              <a:t> falsely mark attendance.</a:t>
            </a:r>
            <a:endParaRPr lang="en-IN" sz="3600" dirty="0">
              <a:solidFill>
                <a:srgbClr val="C0CBD6"/>
              </a:solidFill>
              <a:latin typeface="Bahnschrift Condensed" panose="020B0502040204020203" pitchFamily="34" charset="0"/>
            </a:endParaRPr>
          </a:p>
        </p:txBody>
      </p:sp>
      <p:sp>
        <p:nvSpPr>
          <p:cNvPr id="7" name="Thought Bubble: Cloud 6">
            <a:extLst>
              <a:ext uri="{FF2B5EF4-FFF2-40B4-BE49-F238E27FC236}">
                <a16:creationId xmlns:a16="http://schemas.microsoft.com/office/drawing/2014/main" id="{EC1E139F-454B-0D6E-B1CC-26AA1A037299}"/>
              </a:ext>
            </a:extLst>
          </p:cNvPr>
          <p:cNvSpPr/>
          <p:nvPr/>
        </p:nvSpPr>
        <p:spPr>
          <a:xfrm>
            <a:off x="3943350" y="6961870"/>
            <a:ext cx="2259724" cy="1608084"/>
          </a:xfrm>
          <a:prstGeom prst="cloudCallou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F4783A3-40A9-81C1-8C0C-A663DCCE5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914" y="-2408608"/>
            <a:ext cx="3429000" cy="2203919"/>
          </a:xfrm>
          <a:prstGeom prst="rect">
            <a:avLst/>
          </a:prstGeom>
        </p:spPr>
      </p:pic>
      <p:pic>
        <p:nvPicPr>
          <p:cNvPr id="11" name="Picture 10">
            <a:extLst>
              <a:ext uri="{FF2B5EF4-FFF2-40B4-BE49-F238E27FC236}">
                <a16:creationId xmlns:a16="http://schemas.microsoft.com/office/drawing/2014/main" id="{42E26C47-FBCF-EA02-FA97-5A6116345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452" y="5124976"/>
            <a:ext cx="666224" cy="666224"/>
          </a:xfrm>
          <a:prstGeom prst="rect">
            <a:avLst/>
          </a:prstGeom>
        </p:spPr>
      </p:pic>
      <p:pic>
        <p:nvPicPr>
          <p:cNvPr id="12" name="Picture 11">
            <a:extLst>
              <a:ext uri="{FF2B5EF4-FFF2-40B4-BE49-F238E27FC236}">
                <a16:creationId xmlns:a16="http://schemas.microsoft.com/office/drawing/2014/main" id="{47827EFA-8D9F-2DB7-D381-2FD764E9E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564" y="3705094"/>
            <a:ext cx="666224" cy="666224"/>
          </a:xfrm>
          <a:prstGeom prst="rect">
            <a:avLst/>
          </a:prstGeom>
        </p:spPr>
      </p:pic>
      <p:pic>
        <p:nvPicPr>
          <p:cNvPr id="13" name="Picture 12">
            <a:extLst>
              <a:ext uri="{FF2B5EF4-FFF2-40B4-BE49-F238E27FC236}">
                <a16:creationId xmlns:a16="http://schemas.microsoft.com/office/drawing/2014/main" id="{3C8E6FA3-FEA6-5D82-8636-CC610BA75E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0930" y="2367624"/>
            <a:ext cx="666224" cy="666224"/>
          </a:xfrm>
          <a:prstGeom prst="rect">
            <a:avLst/>
          </a:prstGeom>
        </p:spPr>
      </p:pic>
      <p:pic>
        <p:nvPicPr>
          <p:cNvPr id="14" name="Picture 13">
            <a:extLst>
              <a:ext uri="{FF2B5EF4-FFF2-40B4-BE49-F238E27FC236}">
                <a16:creationId xmlns:a16="http://schemas.microsoft.com/office/drawing/2014/main" id="{4784A4B0-0CE7-153B-BDBE-679FC7BFEA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2964" y="6076045"/>
            <a:ext cx="666224" cy="666224"/>
          </a:xfrm>
          <a:prstGeom prst="rect">
            <a:avLst/>
          </a:prstGeom>
        </p:spPr>
      </p:pic>
      <p:pic>
        <p:nvPicPr>
          <p:cNvPr id="15" name="Picture 14">
            <a:extLst>
              <a:ext uri="{FF2B5EF4-FFF2-40B4-BE49-F238E27FC236}">
                <a16:creationId xmlns:a16="http://schemas.microsoft.com/office/drawing/2014/main" id="{3BBD9C22-A5DC-E48F-4CC0-EFEBD763FA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3428" y="-744986"/>
            <a:ext cx="666224" cy="666224"/>
          </a:xfrm>
          <a:prstGeom prst="rect">
            <a:avLst/>
          </a:prstGeom>
        </p:spPr>
      </p:pic>
      <p:pic>
        <p:nvPicPr>
          <p:cNvPr id="16" name="Picture 15">
            <a:extLst>
              <a:ext uri="{FF2B5EF4-FFF2-40B4-BE49-F238E27FC236}">
                <a16:creationId xmlns:a16="http://schemas.microsoft.com/office/drawing/2014/main" id="{E19353AF-A3AA-6C0E-6C99-79CEB4529B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75920" y="1323052"/>
            <a:ext cx="1657728" cy="1562094"/>
          </a:xfrm>
          <a:prstGeom prst="rect">
            <a:avLst/>
          </a:prstGeom>
        </p:spPr>
      </p:pic>
      <p:graphicFrame>
        <p:nvGraphicFramePr>
          <p:cNvPr id="17" name="Table 16">
            <a:extLst>
              <a:ext uri="{FF2B5EF4-FFF2-40B4-BE49-F238E27FC236}">
                <a16:creationId xmlns:a16="http://schemas.microsoft.com/office/drawing/2014/main" id="{4DB66193-94B5-EC31-34CE-DB92CC3B462E}"/>
              </a:ext>
            </a:extLst>
          </p:cNvPr>
          <p:cNvGraphicFramePr>
            <a:graphicFrameLocks noGrp="1"/>
          </p:cNvGraphicFramePr>
          <p:nvPr>
            <p:extLst>
              <p:ext uri="{D42A27DB-BD31-4B8C-83A1-F6EECF244321}">
                <p14:modId xmlns:p14="http://schemas.microsoft.com/office/powerpoint/2010/main" val="504279418"/>
              </p:ext>
            </p:extLst>
          </p:nvPr>
        </p:nvGraphicFramePr>
        <p:xfrm>
          <a:off x="14626563" y="3022635"/>
          <a:ext cx="2664318" cy="3474720"/>
        </p:xfrm>
        <a:graphic>
          <a:graphicData uri="http://schemas.openxmlformats.org/drawingml/2006/table">
            <a:tbl>
              <a:tblPr firstRow="1" bandRow="1">
                <a:tableStyleId>{5C22544A-7EE6-4342-B048-85BDC9FD1C3A}</a:tableStyleId>
              </a:tblPr>
              <a:tblGrid>
                <a:gridCol w="773595">
                  <a:extLst>
                    <a:ext uri="{9D8B030D-6E8A-4147-A177-3AD203B41FA5}">
                      <a16:colId xmlns:a16="http://schemas.microsoft.com/office/drawing/2014/main" val="4159948598"/>
                    </a:ext>
                  </a:extLst>
                </a:gridCol>
                <a:gridCol w="1059067">
                  <a:extLst>
                    <a:ext uri="{9D8B030D-6E8A-4147-A177-3AD203B41FA5}">
                      <a16:colId xmlns:a16="http://schemas.microsoft.com/office/drawing/2014/main" val="3155128107"/>
                    </a:ext>
                  </a:extLst>
                </a:gridCol>
                <a:gridCol w="831656">
                  <a:extLst>
                    <a:ext uri="{9D8B030D-6E8A-4147-A177-3AD203B41FA5}">
                      <a16:colId xmlns:a16="http://schemas.microsoft.com/office/drawing/2014/main" val="3890851004"/>
                    </a:ext>
                  </a:extLst>
                </a:gridCol>
              </a:tblGrid>
              <a:tr h="248442">
                <a:tc>
                  <a:txBody>
                    <a:bodyPr/>
                    <a:lstStyle/>
                    <a:p>
                      <a:r>
                        <a:rPr lang="en-IN" dirty="0"/>
                        <a:t>Student ID</a:t>
                      </a:r>
                    </a:p>
                  </a:txBody>
                  <a:tcPr/>
                </a:tc>
                <a:tc>
                  <a:txBody>
                    <a:bodyPr/>
                    <a:lstStyle/>
                    <a:p>
                      <a:r>
                        <a:rPr lang="en-IN" dirty="0"/>
                        <a:t>Student Name</a:t>
                      </a:r>
                    </a:p>
                  </a:txBody>
                  <a:tcPr/>
                </a:tc>
                <a:tc>
                  <a:txBody>
                    <a:bodyPr/>
                    <a:lstStyle/>
                    <a:p>
                      <a:r>
                        <a:rPr lang="en-IN" dirty="0"/>
                        <a:t>Attendance</a:t>
                      </a:r>
                    </a:p>
                  </a:txBody>
                  <a:tcPr/>
                </a:tc>
                <a:extLst>
                  <a:ext uri="{0D108BD9-81ED-4DB2-BD59-A6C34878D82A}">
                    <a16:rowId xmlns:a16="http://schemas.microsoft.com/office/drawing/2014/main" val="1081742494"/>
                  </a:ext>
                </a:extLst>
              </a:tr>
              <a:tr h="248442">
                <a:tc>
                  <a:txBody>
                    <a:bodyPr/>
                    <a:lstStyle/>
                    <a:p>
                      <a:r>
                        <a:rPr lang="en-IN" dirty="0"/>
                        <a:t>811327889</a:t>
                      </a:r>
                    </a:p>
                  </a:txBody>
                  <a:tcPr/>
                </a:tc>
                <a:tc>
                  <a:txBody>
                    <a:bodyPr/>
                    <a:lstStyle/>
                    <a:p>
                      <a:r>
                        <a:rPr lang="en-IN" dirty="0"/>
                        <a:t>Michael Johnson</a:t>
                      </a:r>
                    </a:p>
                  </a:txBody>
                  <a:tcPr/>
                </a:tc>
                <a:tc>
                  <a:txBody>
                    <a:bodyPr/>
                    <a:lstStyle/>
                    <a:p>
                      <a:r>
                        <a:rPr lang="en-IN" dirty="0"/>
                        <a:t>Present</a:t>
                      </a:r>
                    </a:p>
                  </a:txBody>
                  <a:tcPr/>
                </a:tc>
                <a:extLst>
                  <a:ext uri="{0D108BD9-81ED-4DB2-BD59-A6C34878D82A}">
                    <a16:rowId xmlns:a16="http://schemas.microsoft.com/office/drawing/2014/main" val="420336617"/>
                  </a:ext>
                </a:extLst>
              </a:tr>
              <a:tr h="248442">
                <a:tc>
                  <a:txBody>
                    <a:bodyPr/>
                    <a:lstStyle/>
                    <a:p>
                      <a:r>
                        <a:rPr lang="en-IN" dirty="0"/>
                        <a:t>811327890</a:t>
                      </a:r>
                    </a:p>
                  </a:txBody>
                  <a:tcPr/>
                </a:tc>
                <a:tc>
                  <a:txBody>
                    <a:bodyPr/>
                    <a:lstStyle/>
                    <a:p>
                      <a:r>
                        <a:rPr lang="en-IN" dirty="0"/>
                        <a:t>Olivia Carter</a:t>
                      </a:r>
                    </a:p>
                  </a:txBody>
                  <a:tcPr/>
                </a:tc>
                <a:tc>
                  <a:txBody>
                    <a:bodyPr/>
                    <a:lstStyle/>
                    <a:p>
                      <a:r>
                        <a:rPr lang="en-IN" dirty="0"/>
                        <a:t>Discrepancy</a:t>
                      </a:r>
                    </a:p>
                  </a:txBody>
                  <a:tcPr/>
                </a:tc>
                <a:extLst>
                  <a:ext uri="{0D108BD9-81ED-4DB2-BD59-A6C34878D82A}">
                    <a16:rowId xmlns:a16="http://schemas.microsoft.com/office/drawing/2014/main" val="1562222806"/>
                  </a:ext>
                </a:extLst>
              </a:tr>
              <a:tr h="248442">
                <a:tc>
                  <a:txBody>
                    <a:bodyPr/>
                    <a:lstStyle/>
                    <a:p>
                      <a:r>
                        <a:rPr lang="en-IN" dirty="0"/>
                        <a:t>811327891</a:t>
                      </a:r>
                    </a:p>
                  </a:txBody>
                  <a:tcPr/>
                </a:tc>
                <a:tc>
                  <a:txBody>
                    <a:bodyPr/>
                    <a:lstStyle/>
                    <a:p>
                      <a:r>
                        <a:rPr lang="en-IN" dirty="0"/>
                        <a:t>Ethan Davis</a:t>
                      </a:r>
                    </a:p>
                  </a:txBody>
                  <a:tcPr/>
                </a:tc>
                <a:tc>
                  <a:txBody>
                    <a:bodyPr/>
                    <a:lstStyle/>
                    <a:p>
                      <a:r>
                        <a:rPr lang="en-IN" dirty="0"/>
                        <a:t>Present</a:t>
                      </a:r>
                    </a:p>
                  </a:txBody>
                  <a:tcPr/>
                </a:tc>
                <a:extLst>
                  <a:ext uri="{0D108BD9-81ED-4DB2-BD59-A6C34878D82A}">
                    <a16:rowId xmlns:a16="http://schemas.microsoft.com/office/drawing/2014/main" val="3169314191"/>
                  </a:ext>
                </a:extLst>
              </a:tr>
              <a:tr h="354917">
                <a:tc>
                  <a:txBody>
                    <a:bodyPr/>
                    <a:lstStyle/>
                    <a:p>
                      <a:r>
                        <a:rPr lang="en-IN" dirty="0"/>
                        <a:t>811327892</a:t>
                      </a:r>
                    </a:p>
                  </a:txBody>
                  <a:tcPr/>
                </a:tc>
                <a:tc>
                  <a:txBody>
                    <a:bodyPr/>
                    <a:lstStyle/>
                    <a:p>
                      <a:r>
                        <a:rPr lang="en-IN" dirty="0"/>
                        <a:t>Emily Thompson</a:t>
                      </a:r>
                    </a:p>
                  </a:txBody>
                  <a:tcPr/>
                </a:tc>
                <a:tc>
                  <a:txBody>
                    <a:bodyPr/>
                    <a:lstStyle/>
                    <a:p>
                      <a:r>
                        <a:rPr lang="en-IN" dirty="0"/>
                        <a:t>Absent</a:t>
                      </a:r>
                    </a:p>
                  </a:txBody>
                  <a:tcPr/>
                </a:tc>
                <a:extLst>
                  <a:ext uri="{0D108BD9-81ED-4DB2-BD59-A6C34878D82A}">
                    <a16:rowId xmlns:a16="http://schemas.microsoft.com/office/drawing/2014/main" val="2064745179"/>
                  </a:ext>
                </a:extLst>
              </a:tr>
            </a:tbl>
          </a:graphicData>
        </a:graphic>
      </p:graphicFrame>
      <p:sp>
        <p:nvSpPr>
          <p:cNvPr id="18" name="TextBox 17">
            <a:extLst>
              <a:ext uri="{FF2B5EF4-FFF2-40B4-BE49-F238E27FC236}">
                <a16:creationId xmlns:a16="http://schemas.microsoft.com/office/drawing/2014/main" id="{D9085F90-3E6E-CE13-3535-FF174692DD65}"/>
              </a:ext>
            </a:extLst>
          </p:cNvPr>
          <p:cNvSpPr txBox="1"/>
          <p:nvPr/>
        </p:nvSpPr>
        <p:spPr>
          <a:xfrm>
            <a:off x="13207999" y="518160"/>
            <a:ext cx="1295225"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Student Table </a:t>
            </a:r>
          </a:p>
        </p:txBody>
      </p:sp>
      <p:pic>
        <p:nvPicPr>
          <p:cNvPr id="19" name="Picture 18">
            <a:extLst>
              <a:ext uri="{FF2B5EF4-FFF2-40B4-BE49-F238E27FC236}">
                <a16:creationId xmlns:a16="http://schemas.microsoft.com/office/drawing/2014/main" id="{89F19181-3AFA-876F-F487-AB28133D68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3555718" y="2438007"/>
            <a:ext cx="2919387" cy="3120871"/>
          </a:xfrm>
          <a:prstGeom prst="rect">
            <a:avLst/>
          </a:prstGeom>
        </p:spPr>
      </p:pic>
      <p:pic>
        <p:nvPicPr>
          <p:cNvPr id="20" name="Picture 19">
            <a:extLst>
              <a:ext uri="{FF2B5EF4-FFF2-40B4-BE49-F238E27FC236}">
                <a16:creationId xmlns:a16="http://schemas.microsoft.com/office/drawing/2014/main" id="{369FFC89-2718-28CF-111F-8B3E243E596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a:off x="-4135169" y="4089850"/>
            <a:ext cx="1792921" cy="1792921"/>
          </a:xfrm>
          <a:prstGeom prst="rect">
            <a:avLst/>
          </a:prstGeom>
        </p:spPr>
      </p:pic>
      <p:pic>
        <p:nvPicPr>
          <p:cNvPr id="21" name="Picture 20">
            <a:extLst>
              <a:ext uri="{FF2B5EF4-FFF2-40B4-BE49-F238E27FC236}">
                <a16:creationId xmlns:a16="http://schemas.microsoft.com/office/drawing/2014/main" id="{632F0856-9E47-83F8-573C-87CB46F792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8807" y="2829327"/>
            <a:ext cx="472044" cy="337174"/>
          </a:xfrm>
          <a:prstGeom prst="rect">
            <a:avLst/>
          </a:prstGeom>
        </p:spPr>
      </p:pic>
    </p:spTree>
    <p:extLst>
      <p:ext uri="{BB962C8B-B14F-4D97-AF65-F5344CB8AC3E}">
        <p14:creationId xmlns:p14="http://schemas.microsoft.com/office/powerpoint/2010/main" val="3125016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346FBB81-F339-4CDF-76D7-5444CA79AFBD}"/>
            </a:ext>
          </a:extLst>
        </p:cNvPr>
        <p:cNvGrpSpPr/>
        <p:nvPr/>
      </p:nvGrpSpPr>
      <p:grpSpPr>
        <a:xfrm>
          <a:off x="0" y="0"/>
          <a:ext cx="0" cy="0"/>
          <a:chOff x="0" y="0"/>
          <a:chExt cx="0" cy="0"/>
        </a:xfrm>
      </p:grpSpPr>
      <p:sp>
        <p:nvSpPr>
          <p:cNvPr id="11" name="Thought Bubble: Cloud 10">
            <a:extLst>
              <a:ext uri="{FF2B5EF4-FFF2-40B4-BE49-F238E27FC236}">
                <a16:creationId xmlns:a16="http://schemas.microsoft.com/office/drawing/2014/main" id="{F7BD349E-BA40-180B-05AE-F086B747CAAD}"/>
              </a:ext>
            </a:extLst>
          </p:cNvPr>
          <p:cNvSpPr/>
          <p:nvPr/>
        </p:nvSpPr>
        <p:spPr>
          <a:xfrm>
            <a:off x="1933903" y="1682398"/>
            <a:ext cx="8324193" cy="3275318"/>
          </a:xfrm>
          <a:prstGeom prst="cloudCallout">
            <a:avLst>
              <a:gd name="adj1" fmla="val -24368"/>
              <a:gd name="adj2" fmla="val 83358"/>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C2C1F9A3-D9E6-6274-A274-45C013D34FAE}"/>
              </a:ext>
            </a:extLst>
          </p:cNvPr>
          <p:cNvSpPr>
            <a:spLocks noGrp="1"/>
          </p:cNvSpPr>
          <p:nvPr>
            <p:ph type="subTitle" idx="1"/>
          </p:nvPr>
        </p:nvSpPr>
        <p:spPr>
          <a:xfrm>
            <a:off x="2374951" y="2827312"/>
            <a:ext cx="7338646" cy="1654221"/>
          </a:xfrm>
        </p:spPr>
        <p:txBody>
          <a:bodyPr>
            <a:normAutofit/>
          </a:bodyPr>
          <a:lstStyle/>
          <a:p>
            <a:r>
              <a:rPr lang="en-US" sz="3600" b="1" dirty="0">
                <a:latin typeface="Bahnschrift Condensed" panose="020B0502040204020203" pitchFamily="34" charset="0"/>
              </a:rPr>
              <a:t>Students might record the professor’s voice and share it </a:t>
            </a:r>
            <a:r>
              <a:rPr lang="en-IN" sz="3600" b="1" dirty="0">
                <a:latin typeface="Bahnschrift Condensed" panose="020B0502040204020203" pitchFamily="34" charset="0"/>
              </a:rPr>
              <a:t>with their peers to</a:t>
            </a:r>
            <a:r>
              <a:rPr lang="en-US" sz="3600" b="1" dirty="0">
                <a:latin typeface="Bahnschrift Condensed" panose="020B0502040204020203" pitchFamily="34" charset="0"/>
              </a:rPr>
              <a:t> falsely mark attendance.</a:t>
            </a:r>
            <a:endParaRPr lang="en-IN" sz="3600" b="1" dirty="0">
              <a:latin typeface="Bahnschrift Condensed" panose="020B0502040204020203" pitchFamily="34" charset="0"/>
            </a:endParaRPr>
          </a:p>
        </p:txBody>
      </p:sp>
      <p:sp>
        <p:nvSpPr>
          <p:cNvPr id="10" name="Title 1">
            <a:extLst>
              <a:ext uri="{FF2B5EF4-FFF2-40B4-BE49-F238E27FC236}">
                <a16:creationId xmlns:a16="http://schemas.microsoft.com/office/drawing/2014/main" id="{42A9C97D-7686-7D2E-EFD2-52B8C40CFACA}"/>
              </a:ext>
            </a:extLst>
          </p:cNvPr>
          <p:cNvSpPr>
            <a:spLocks noGrp="1"/>
          </p:cNvSpPr>
          <p:nvPr>
            <p:ph type="ctrTitle"/>
          </p:nvPr>
        </p:nvSpPr>
        <p:spPr>
          <a:xfrm>
            <a:off x="13347779" y="621121"/>
            <a:ext cx="1252842" cy="762000"/>
          </a:xfrm>
        </p:spPr>
        <p:txBody>
          <a:bodyPr>
            <a:normAutofit/>
          </a:bodyPr>
          <a:lstStyle/>
          <a:p>
            <a:r>
              <a:rPr lang="en-US" sz="1200" b="1" dirty="0">
                <a:solidFill>
                  <a:srgbClr val="C0CBD6"/>
                </a:solidFill>
                <a:latin typeface="Bahnschrift Condensed" panose="020B0502040204020203" pitchFamily="34" charset="0"/>
              </a:rPr>
              <a:t>Voice Recognition for Attendance: What Could Go Wrong?</a:t>
            </a:r>
            <a:endParaRPr lang="en-IN" sz="1200" b="1" dirty="0">
              <a:solidFill>
                <a:srgbClr val="C0CBD6"/>
              </a:solidFill>
              <a:latin typeface="Bahnschrift Condensed" panose="020B0502040204020203" pitchFamily="34" charset="0"/>
            </a:endParaRPr>
          </a:p>
        </p:txBody>
      </p:sp>
      <p:sp>
        <p:nvSpPr>
          <p:cNvPr id="15" name="Title 3">
            <a:extLst>
              <a:ext uri="{FF2B5EF4-FFF2-40B4-BE49-F238E27FC236}">
                <a16:creationId xmlns:a16="http://schemas.microsoft.com/office/drawing/2014/main" id="{4BCC3626-EFEA-E15A-7E33-2DAB2AC96494}"/>
              </a:ext>
            </a:extLst>
          </p:cNvPr>
          <p:cNvSpPr txBox="1">
            <a:spLocks/>
          </p:cNvSpPr>
          <p:nvPr/>
        </p:nvSpPr>
        <p:spPr>
          <a:xfrm>
            <a:off x="-3741681" y="5534024"/>
            <a:ext cx="2560582" cy="1181593"/>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rgbClr val="C0CBD6"/>
                </a:solidFill>
                <a:latin typeface="Bahnschrift Condensed" panose="020B0502040204020203" pitchFamily="34" charset="0"/>
              </a:rPr>
              <a:t>How We Prevented It : Effective Mitigation Strategies</a:t>
            </a:r>
          </a:p>
        </p:txBody>
      </p:sp>
      <p:sp>
        <p:nvSpPr>
          <p:cNvPr id="16" name="Thought Bubble: Cloud 15">
            <a:extLst>
              <a:ext uri="{FF2B5EF4-FFF2-40B4-BE49-F238E27FC236}">
                <a16:creationId xmlns:a16="http://schemas.microsoft.com/office/drawing/2014/main" id="{0293DAAD-81B9-C0A4-3A0C-1E26DF26210B}"/>
              </a:ext>
            </a:extLst>
          </p:cNvPr>
          <p:cNvSpPr/>
          <p:nvPr/>
        </p:nvSpPr>
        <p:spPr>
          <a:xfrm>
            <a:off x="13725525" y="5791200"/>
            <a:ext cx="1252842" cy="864735"/>
          </a:xfrm>
          <a:prstGeom prst="cloudCallout">
            <a:avLst>
              <a:gd name="adj1" fmla="val -24368"/>
              <a:gd name="adj2" fmla="val 8335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C0CBD6"/>
              </a:solidFill>
            </a:endParaRPr>
          </a:p>
        </p:txBody>
      </p:sp>
      <p:sp>
        <p:nvSpPr>
          <p:cNvPr id="2" name="Thought Bubble: Cloud 1">
            <a:extLst>
              <a:ext uri="{FF2B5EF4-FFF2-40B4-BE49-F238E27FC236}">
                <a16:creationId xmlns:a16="http://schemas.microsoft.com/office/drawing/2014/main" id="{C4533C39-4125-F831-D944-65F8C6D9999D}"/>
              </a:ext>
            </a:extLst>
          </p:cNvPr>
          <p:cNvSpPr/>
          <p:nvPr/>
        </p:nvSpPr>
        <p:spPr>
          <a:xfrm>
            <a:off x="13868400" y="2247900"/>
            <a:ext cx="1419225" cy="762000"/>
          </a:xfrm>
          <a:prstGeom prst="cloudCallout">
            <a:avLst>
              <a:gd name="adj1" fmla="val -27615"/>
              <a:gd name="adj2" fmla="val 8279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96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677B3C16-7840-69C6-2491-B0DDB04A1053}"/>
            </a:ext>
          </a:extLst>
        </p:cNvPr>
        <p:cNvGrpSpPr/>
        <p:nvPr/>
      </p:nvGrpSpPr>
      <p:grpSpPr>
        <a:xfrm>
          <a:off x="0" y="0"/>
          <a:ext cx="0" cy="0"/>
          <a:chOff x="0" y="0"/>
          <a:chExt cx="0" cy="0"/>
        </a:xfrm>
      </p:grpSpPr>
      <p:sp>
        <p:nvSpPr>
          <p:cNvPr id="17" name="Thought Bubble: Cloud 16">
            <a:extLst>
              <a:ext uri="{FF2B5EF4-FFF2-40B4-BE49-F238E27FC236}">
                <a16:creationId xmlns:a16="http://schemas.microsoft.com/office/drawing/2014/main" id="{796C4F22-4335-5B70-1E21-5A6348159F85}"/>
              </a:ext>
            </a:extLst>
          </p:cNvPr>
          <p:cNvSpPr/>
          <p:nvPr/>
        </p:nvSpPr>
        <p:spPr>
          <a:xfrm>
            <a:off x="1593387" y="1410192"/>
            <a:ext cx="8643257" cy="3243943"/>
          </a:xfrm>
          <a:prstGeom prst="cloudCallout">
            <a:avLst>
              <a:gd name="adj1" fmla="val -24368"/>
              <a:gd name="adj2" fmla="val 8335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C0CBD6"/>
              </a:solidFill>
            </a:endParaRPr>
          </a:p>
        </p:txBody>
      </p:sp>
      <p:sp>
        <p:nvSpPr>
          <p:cNvPr id="3" name="Subtitle 2">
            <a:extLst>
              <a:ext uri="{FF2B5EF4-FFF2-40B4-BE49-F238E27FC236}">
                <a16:creationId xmlns:a16="http://schemas.microsoft.com/office/drawing/2014/main" id="{0B0EDDF1-5007-5F94-FFC0-7FF7785AB10A}"/>
              </a:ext>
            </a:extLst>
          </p:cNvPr>
          <p:cNvSpPr>
            <a:spLocks noGrp="1"/>
          </p:cNvSpPr>
          <p:nvPr>
            <p:ph type="subTitle" idx="1"/>
          </p:nvPr>
        </p:nvSpPr>
        <p:spPr>
          <a:xfrm>
            <a:off x="11140965" y="609630"/>
            <a:ext cx="4426893" cy="682651"/>
          </a:xfrm>
        </p:spPr>
        <p:txBody>
          <a:bodyPr>
            <a:normAutofit/>
          </a:bodyPr>
          <a:lstStyle/>
          <a:p>
            <a:r>
              <a:rPr lang="en-US" sz="1400" dirty="0">
                <a:solidFill>
                  <a:srgbClr val="C0CBD6"/>
                </a:solidFill>
                <a:latin typeface="Bahnschrift Condensed" panose="020B0502040204020203" pitchFamily="34" charset="0"/>
              </a:rPr>
              <a:t>Students might record the professor’s voice and share it </a:t>
            </a:r>
            <a:r>
              <a:rPr lang="en-IN" sz="1400" dirty="0">
                <a:solidFill>
                  <a:srgbClr val="C0CBD6"/>
                </a:solidFill>
                <a:latin typeface="Bahnschrift Condensed" panose="020B0502040204020203" pitchFamily="34" charset="0"/>
              </a:rPr>
              <a:t>with their peers to</a:t>
            </a:r>
            <a:r>
              <a:rPr lang="en-US" sz="1400" dirty="0">
                <a:solidFill>
                  <a:srgbClr val="C0CBD6"/>
                </a:solidFill>
                <a:latin typeface="Bahnschrift Condensed" panose="020B0502040204020203" pitchFamily="34" charset="0"/>
              </a:rPr>
              <a:t> falsely mark attendance.</a:t>
            </a:r>
            <a:endParaRPr lang="en-IN" sz="1400" dirty="0">
              <a:solidFill>
                <a:srgbClr val="C0CBD6"/>
              </a:solidFill>
              <a:latin typeface="Bahnschrift Condensed" panose="020B0502040204020203" pitchFamily="34" charset="0"/>
            </a:endParaRPr>
          </a:p>
        </p:txBody>
      </p:sp>
      <p:sp>
        <p:nvSpPr>
          <p:cNvPr id="5" name="Thought Bubble: Cloud 4">
            <a:extLst>
              <a:ext uri="{FF2B5EF4-FFF2-40B4-BE49-F238E27FC236}">
                <a16:creationId xmlns:a16="http://schemas.microsoft.com/office/drawing/2014/main" id="{1F1C813E-D4FD-672E-1F87-67D65A1977A2}"/>
              </a:ext>
            </a:extLst>
          </p:cNvPr>
          <p:cNvSpPr/>
          <p:nvPr/>
        </p:nvSpPr>
        <p:spPr>
          <a:xfrm>
            <a:off x="-2648607" y="302021"/>
            <a:ext cx="2648607" cy="1120697"/>
          </a:xfrm>
          <a:prstGeom prst="cloudCallout">
            <a:avLst>
              <a:gd name="adj1" fmla="val -24368"/>
              <a:gd name="adj2" fmla="val 83358"/>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C0CBD6"/>
              </a:solidFill>
            </a:endParaRPr>
          </a:p>
        </p:txBody>
      </p:sp>
      <p:sp>
        <p:nvSpPr>
          <p:cNvPr id="13" name="Title 3">
            <a:extLst>
              <a:ext uri="{FF2B5EF4-FFF2-40B4-BE49-F238E27FC236}">
                <a16:creationId xmlns:a16="http://schemas.microsoft.com/office/drawing/2014/main" id="{E996E9E7-283D-BB86-CB18-EFA4345587BB}"/>
              </a:ext>
            </a:extLst>
          </p:cNvPr>
          <p:cNvSpPr txBox="1">
            <a:spLocks/>
          </p:cNvSpPr>
          <p:nvPr/>
        </p:nvSpPr>
        <p:spPr>
          <a:xfrm>
            <a:off x="1955356" y="2309252"/>
            <a:ext cx="8334704" cy="16921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b="1" dirty="0">
                <a:latin typeface="Bahnschrift Condensed" panose="020B0502040204020203" pitchFamily="34" charset="0"/>
              </a:rPr>
              <a:t>How We Prevented It : Effective Mitigation Strategies</a:t>
            </a:r>
          </a:p>
        </p:txBody>
      </p:sp>
      <p:sp>
        <p:nvSpPr>
          <p:cNvPr id="2" name="Thought Bubble: Cloud 1">
            <a:extLst>
              <a:ext uri="{FF2B5EF4-FFF2-40B4-BE49-F238E27FC236}">
                <a16:creationId xmlns:a16="http://schemas.microsoft.com/office/drawing/2014/main" id="{AE1AC8A7-DD52-AEC5-BCA3-43A004F1C7FD}"/>
              </a:ext>
            </a:extLst>
          </p:cNvPr>
          <p:cNvSpPr/>
          <p:nvPr/>
        </p:nvSpPr>
        <p:spPr>
          <a:xfrm>
            <a:off x="12455415" y="6248370"/>
            <a:ext cx="2425356" cy="942975"/>
          </a:xfrm>
          <a:prstGeom prst="cloudCallout">
            <a:avLst>
              <a:gd name="adj1" fmla="val -24368"/>
              <a:gd name="adj2" fmla="val 83358"/>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C0CBD6"/>
              </a:solidFill>
            </a:endParaRPr>
          </a:p>
        </p:txBody>
      </p:sp>
      <p:sp>
        <p:nvSpPr>
          <p:cNvPr id="4" name="Title 3">
            <a:extLst>
              <a:ext uri="{FF2B5EF4-FFF2-40B4-BE49-F238E27FC236}">
                <a16:creationId xmlns:a16="http://schemas.microsoft.com/office/drawing/2014/main" id="{D0FBCD4E-ADFF-B4EB-9716-F935C99CE4B0}"/>
              </a:ext>
            </a:extLst>
          </p:cNvPr>
          <p:cNvSpPr txBox="1">
            <a:spLocks/>
          </p:cNvSpPr>
          <p:nvPr/>
        </p:nvSpPr>
        <p:spPr>
          <a:xfrm>
            <a:off x="-5682363" y="5140960"/>
            <a:ext cx="4534283" cy="13642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Ø"/>
            </a:pPr>
            <a:r>
              <a:rPr lang="en-US" sz="2000" b="1" dirty="0">
                <a:latin typeface="Bahnschrift Condensed" panose="020B0502040204020203" pitchFamily="34" charset="0"/>
              </a:rPr>
              <a:t>Randomized Phrases for Security</a:t>
            </a:r>
          </a:p>
          <a:p>
            <a:pPr marL="571500" indent="-571500" algn="l">
              <a:buFont typeface="Wingdings" panose="05000000000000000000" pitchFamily="2" charset="2"/>
              <a:buChar char="Ø"/>
            </a:pPr>
            <a:r>
              <a:rPr lang="en-US" sz="2000" b="1" dirty="0">
                <a:latin typeface="Bahnschrift Condensed" panose="020B0502040204020203" pitchFamily="34" charset="0"/>
              </a:rPr>
              <a:t>Timestamp Analysis</a:t>
            </a:r>
          </a:p>
          <a:p>
            <a:pPr marL="571500" indent="-571500" algn="l">
              <a:buFont typeface="Wingdings" panose="05000000000000000000" pitchFamily="2" charset="2"/>
              <a:buChar char="Ø"/>
            </a:pPr>
            <a:r>
              <a:rPr lang="en-US" sz="2000" b="1" dirty="0">
                <a:latin typeface="Bahnschrift Condensed" panose="020B0502040204020203" pitchFamily="34" charset="0"/>
              </a:rPr>
              <a:t>Algorithmic Detection of Audio Patterns</a:t>
            </a:r>
            <a:endParaRPr lang="en-IN" sz="2000" b="1" dirty="0">
              <a:latin typeface="Bahnschrift Condensed" panose="020B0502040204020203" pitchFamily="34" charset="0"/>
            </a:endParaRPr>
          </a:p>
        </p:txBody>
      </p:sp>
    </p:spTree>
    <p:extLst>
      <p:ext uri="{BB962C8B-B14F-4D97-AF65-F5344CB8AC3E}">
        <p14:creationId xmlns:p14="http://schemas.microsoft.com/office/powerpoint/2010/main" val="228503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AEF1D258-1748-F81B-B24C-D311486243B9}"/>
            </a:ext>
          </a:extLst>
        </p:cNvPr>
        <p:cNvGrpSpPr/>
        <p:nvPr/>
      </p:nvGrpSpPr>
      <p:grpSpPr>
        <a:xfrm>
          <a:off x="0" y="0"/>
          <a:ext cx="0" cy="0"/>
          <a:chOff x="0" y="0"/>
          <a:chExt cx="0" cy="0"/>
        </a:xfrm>
      </p:grpSpPr>
      <p:sp>
        <p:nvSpPr>
          <p:cNvPr id="17" name="Thought Bubble: Cloud 16">
            <a:extLst>
              <a:ext uri="{FF2B5EF4-FFF2-40B4-BE49-F238E27FC236}">
                <a16:creationId xmlns:a16="http://schemas.microsoft.com/office/drawing/2014/main" id="{9DCEE267-13FB-8F2A-3CF7-724F5FF27986}"/>
              </a:ext>
            </a:extLst>
          </p:cNvPr>
          <p:cNvSpPr/>
          <p:nvPr/>
        </p:nvSpPr>
        <p:spPr>
          <a:xfrm>
            <a:off x="1436914" y="1477474"/>
            <a:ext cx="8643257" cy="3243943"/>
          </a:xfrm>
          <a:prstGeom prst="cloudCallout">
            <a:avLst>
              <a:gd name="adj1" fmla="val -24368"/>
              <a:gd name="adj2" fmla="val 83358"/>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C0CBD6"/>
              </a:solidFill>
            </a:endParaRPr>
          </a:p>
        </p:txBody>
      </p:sp>
      <p:sp>
        <p:nvSpPr>
          <p:cNvPr id="5" name="Thought Bubble: Cloud 4">
            <a:extLst>
              <a:ext uri="{FF2B5EF4-FFF2-40B4-BE49-F238E27FC236}">
                <a16:creationId xmlns:a16="http://schemas.microsoft.com/office/drawing/2014/main" id="{2B14C855-92AB-9931-5842-12A90B7254EE}"/>
              </a:ext>
            </a:extLst>
          </p:cNvPr>
          <p:cNvSpPr/>
          <p:nvPr/>
        </p:nvSpPr>
        <p:spPr>
          <a:xfrm>
            <a:off x="-2648607" y="302021"/>
            <a:ext cx="2648607" cy="1120697"/>
          </a:xfrm>
          <a:prstGeom prst="cloudCallout">
            <a:avLst>
              <a:gd name="adj1" fmla="val -24368"/>
              <a:gd name="adj2" fmla="val 83358"/>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C0CBD6"/>
              </a:solidFill>
            </a:endParaRPr>
          </a:p>
        </p:txBody>
      </p:sp>
      <p:sp>
        <p:nvSpPr>
          <p:cNvPr id="2" name="Title 3">
            <a:extLst>
              <a:ext uri="{FF2B5EF4-FFF2-40B4-BE49-F238E27FC236}">
                <a16:creationId xmlns:a16="http://schemas.microsoft.com/office/drawing/2014/main" id="{01BC4040-E86F-82E3-E27A-F8EE0121FD83}"/>
              </a:ext>
            </a:extLst>
          </p:cNvPr>
          <p:cNvSpPr txBox="1">
            <a:spLocks/>
          </p:cNvSpPr>
          <p:nvPr/>
        </p:nvSpPr>
        <p:spPr>
          <a:xfrm>
            <a:off x="2404997" y="2267807"/>
            <a:ext cx="6934945" cy="15348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Wingdings" panose="05000000000000000000" pitchFamily="2" charset="2"/>
              <a:buChar char="Ø"/>
            </a:pPr>
            <a:r>
              <a:rPr lang="en-US" sz="3600" b="1" dirty="0">
                <a:latin typeface="Bahnschrift Condensed" panose="020B0502040204020203" pitchFamily="34" charset="0"/>
              </a:rPr>
              <a:t>Randomized Phrases for Security</a:t>
            </a:r>
          </a:p>
          <a:p>
            <a:pPr marL="571500" indent="-571500" algn="l">
              <a:buFont typeface="Wingdings" panose="05000000000000000000" pitchFamily="2" charset="2"/>
              <a:buChar char="Ø"/>
            </a:pPr>
            <a:r>
              <a:rPr lang="en-US" sz="3600" b="1" dirty="0">
                <a:latin typeface="Bahnschrift Condensed" panose="020B0502040204020203" pitchFamily="34" charset="0"/>
              </a:rPr>
              <a:t>Timestamp Analysis</a:t>
            </a:r>
          </a:p>
          <a:p>
            <a:pPr marL="571500" indent="-571500" algn="l">
              <a:buFont typeface="Wingdings" panose="05000000000000000000" pitchFamily="2" charset="2"/>
              <a:buChar char="Ø"/>
            </a:pPr>
            <a:r>
              <a:rPr lang="en-US" sz="3600" b="1" dirty="0">
                <a:latin typeface="Bahnschrift Condensed" panose="020B0502040204020203" pitchFamily="34" charset="0"/>
              </a:rPr>
              <a:t>Algorithmic Detection of Audio Patterns</a:t>
            </a:r>
            <a:endParaRPr lang="en-IN" sz="3600" b="1" dirty="0">
              <a:latin typeface="Bahnschrift Condensed" panose="020B0502040204020203" pitchFamily="34" charset="0"/>
            </a:endParaRPr>
          </a:p>
        </p:txBody>
      </p:sp>
      <p:sp>
        <p:nvSpPr>
          <p:cNvPr id="7" name="Title 3">
            <a:extLst>
              <a:ext uri="{FF2B5EF4-FFF2-40B4-BE49-F238E27FC236}">
                <a16:creationId xmlns:a16="http://schemas.microsoft.com/office/drawing/2014/main" id="{7BB14AE7-5441-7B74-E1F6-3AD4A09D3912}"/>
              </a:ext>
            </a:extLst>
          </p:cNvPr>
          <p:cNvSpPr txBox="1">
            <a:spLocks/>
          </p:cNvSpPr>
          <p:nvPr/>
        </p:nvSpPr>
        <p:spPr>
          <a:xfrm>
            <a:off x="12192000" y="155403"/>
            <a:ext cx="1763484" cy="16921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dirty="0">
                <a:latin typeface="Bahnschrift Condensed" panose="020B0502040204020203" pitchFamily="34" charset="0"/>
              </a:rPr>
              <a:t>How We Prevented It : Effective Mitigation Strategies</a:t>
            </a:r>
          </a:p>
        </p:txBody>
      </p:sp>
      <p:sp>
        <p:nvSpPr>
          <p:cNvPr id="9" name="Title 3">
            <a:extLst>
              <a:ext uri="{FF2B5EF4-FFF2-40B4-BE49-F238E27FC236}">
                <a16:creationId xmlns:a16="http://schemas.microsoft.com/office/drawing/2014/main" id="{1C647651-B61A-1688-5139-290380E60B1A}"/>
              </a:ext>
            </a:extLst>
          </p:cNvPr>
          <p:cNvSpPr txBox="1">
            <a:spLocks/>
          </p:cNvSpPr>
          <p:nvPr/>
        </p:nvSpPr>
        <p:spPr>
          <a:xfrm>
            <a:off x="-2147864" y="3842657"/>
            <a:ext cx="1973693" cy="12785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dirty="0">
                <a:latin typeface="Bahnschrift Condensed" panose="020B0502040204020203" pitchFamily="34" charset="0"/>
              </a:rPr>
              <a:t>Targeted Users</a:t>
            </a:r>
          </a:p>
        </p:txBody>
      </p:sp>
      <p:sp>
        <p:nvSpPr>
          <p:cNvPr id="10" name="Oval 9">
            <a:extLst>
              <a:ext uri="{FF2B5EF4-FFF2-40B4-BE49-F238E27FC236}">
                <a16:creationId xmlns:a16="http://schemas.microsoft.com/office/drawing/2014/main" id="{8A87CC6D-AB98-7DF8-F1F6-F9E46DA8B37D}"/>
              </a:ext>
            </a:extLst>
          </p:cNvPr>
          <p:cNvSpPr/>
          <p:nvPr/>
        </p:nvSpPr>
        <p:spPr>
          <a:xfrm>
            <a:off x="3365140" y="7096125"/>
            <a:ext cx="4365172" cy="1104900"/>
          </a:xfrm>
          <a:prstGeom prst="ellipse">
            <a:avLst/>
          </a:prstGeom>
          <a:solidFill>
            <a:srgbClr val="5C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itle 3">
            <a:extLst>
              <a:ext uri="{FF2B5EF4-FFF2-40B4-BE49-F238E27FC236}">
                <a16:creationId xmlns:a16="http://schemas.microsoft.com/office/drawing/2014/main" id="{5B1B8A6B-891D-4B6F-77E4-D7C10624C198}"/>
              </a:ext>
            </a:extLst>
          </p:cNvPr>
          <p:cNvSpPr txBox="1">
            <a:spLocks/>
          </p:cNvSpPr>
          <p:nvPr/>
        </p:nvSpPr>
        <p:spPr>
          <a:xfrm>
            <a:off x="3997779" y="-619124"/>
            <a:ext cx="2890344" cy="4953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latin typeface="Bahnschrift Condensed" panose="020B0502040204020203" pitchFamily="34" charset="0"/>
              </a:rPr>
              <a:t>Targeted Users</a:t>
            </a:r>
          </a:p>
        </p:txBody>
      </p:sp>
      <p:sp>
        <p:nvSpPr>
          <p:cNvPr id="12" name="Arrow: Right 11">
            <a:extLst>
              <a:ext uri="{FF2B5EF4-FFF2-40B4-BE49-F238E27FC236}">
                <a16:creationId xmlns:a16="http://schemas.microsoft.com/office/drawing/2014/main" id="{D2DB3CBB-870A-75CE-1FAC-816FD0E1B79B}"/>
              </a:ext>
            </a:extLst>
          </p:cNvPr>
          <p:cNvSpPr/>
          <p:nvPr/>
        </p:nvSpPr>
        <p:spPr>
          <a:xfrm rot="8285208">
            <a:off x="-1375671" y="6744864"/>
            <a:ext cx="1534886" cy="1264244"/>
          </a:xfrm>
          <a:prstGeom prst="rightArrow">
            <a:avLst/>
          </a:prstGeom>
          <a:solidFill>
            <a:srgbClr val="5C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EC1CFD8C-532B-6B92-00E7-35B379A11EFF}"/>
              </a:ext>
            </a:extLst>
          </p:cNvPr>
          <p:cNvSpPr/>
          <p:nvPr/>
        </p:nvSpPr>
        <p:spPr>
          <a:xfrm rot="2742887">
            <a:off x="12062732" y="6781143"/>
            <a:ext cx="1534886" cy="1264244"/>
          </a:xfrm>
          <a:prstGeom prst="rightArrow">
            <a:avLst/>
          </a:prstGeom>
          <a:solidFill>
            <a:srgbClr val="5C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05374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55C35CA6-2F24-8CDE-3C9C-90D00BD4BC4A}"/>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8ACE01DD-8E1C-1055-F971-0E5A1E94723D}"/>
              </a:ext>
            </a:extLst>
          </p:cNvPr>
          <p:cNvSpPr/>
          <p:nvPr/>
        </p:nvSpPr>
        <p:spPr>
          <a:xfrm>
            <a:off x="4117614" y="1793139"/>
            <a:ext cx="4365172" cy="2450788"/>
          </a:xfrm>
          <a:prstGeom prst="ellipse">
            <a:avLst/>
          </a:prstGeom>
          <a:solidFill>
            <a:srgbClr val="5C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itle 3">
            <a:extLst>
              <a:ext uri="{FF2B5EF4-FFF2-40B4-BE49-F238E27FC236}">
                <a16:creationId xmlns:a16="http://schemas.microsoft.com/office/drawing/2014/main" id="{15A72EF0-C9B9-5A6B-7402-11D0C749B90F}"/>
              </a:ext>
            </a:extLst>
          </p:cNvPr>
          <p:cNvSpPr txBox="1">
            <a:spLocks/>
          </p:cNvSpPr>
          <p:nvPr/>
        </p:nvSpPr>
        <p:spPr>
          <a:xfrm>
            <a:off x="4855028" y="2312276"/>
            <a:ext cx="2890344" cy="169216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latin typeface="Bahnschrift Condensed" panose="020B0502040204020203" pitchFamily="34" charset="0"/>
              </a:rPr>
              <a:t>Targeted Users</a:t>
            </a:r>
          </a:p>
        </p:txBody>
      </p:sp>
      <p:sp>
        <p:nvSpPr>
          <p:cNvPr id="18" name="Thought Bubble: Cloud 17">
            <a:extLst>
              <a:ext uri="{FF2B5EF4-FFF2-40B4-BE49-F238E27FC236}">
                <a16:creationId xmlns:a16="http://schemas.microsoft.com/office/drawing/2014/main" id="{2DF4E2B6-8F6F-ABC6-4EBA-2DDF631FAC8B}"/>
              </a:ext>
            </a:extLst>
          </p:cNvPr>
          <p:cNvSpPr/>
          <p:nvPr/>
        </p:nvSpPr>
        <p:spPr>
          <a:xfrm>
            <a:off x="12540343" y="167790"/>
            <a:ext cx="2928257" cy="1173218"/>
          </a:xfrm>
          <a:prstGeom prst="cloudCallout">
            <a:avLst>
              <a:gd name="adj1" fmla="val -24368"/>
              <a:gd name="adj2" fmla="val 83358"/>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C0CBD6"/>
              </a:solidFill>
            </a:endParaRPr>
          </a:p>
        </p:txBody>
      </p:sp>
      <p:sp>
        <p:nvSpPr>
          <p:cNvPr id="19" name="Title 3">
            <a:extLst>
              <a:ext uri="{FF2B5EF4-FFF2-40B4-BE49-F238E27FC236}">
                <a16:creationId xmlns:a16="http://schemas.microsoft.com/office/drawing/2014/main" id="{ED2F87F9-B557-EBE8-0D8C-AC1864D5A22A}"/>
              </a:ext>
            </a:extLst>
          </p:cNvPr>
          <p:cNvSpPr txBox="1">
            <a:spLocks/>
          </p:cNvSpPr>
          <p:nvPr/>
        </p:nvSpPr>
        <p:spPr>
          <a:xfrm>
            <a:off x="-5431972" y="0"/>
            <a:ext cx="6335485" cy="15348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457200" indent="-457200" algn="l">
              <a:buFont typeface="Arial" panose="020B0604020202020204" pitchFamily="34" charset="0"/>
              <a:buChar char="•"/>
            </a:pPr>
            <a:r>
              <a:rPr lang="en-US" sz="2800" dirty="0">
                <a:latin typeface="Bahnschrift Condensed" panose="020B0502040204020203" pitchFamily="34" charset="0"/>
              </a:rPr>
              <a:t>Randomized Phrases for Security</a:t>
            </a:r>
          </a:p>
          <a:p>
            <a:pPr marL="457200" indent="-457200" algn="l">
              <a:buFont typeface="Arial" panose="020B0604020202020204" pitchFamily="34" charset="0"/>
              <a:buChar char="•"/>
            </a:pPr>
            <a:r>
              <a:rPr lang="en-US" sz="2800" dirty="0">
                <a:latin typeface="Bahnschrift Condensed" panose="020B0502040204020203" pitchFamily="34" charset="0"/>
              </a:rPr>
              <a:t>Timestamp Analysis</a:t>
            </a:r>
          </a:p>
          <a:p>
            <a:pPr marL="457200" indent="-457200" algn="l">
              <a:buFont typeface="Arial" panose="020B0604020202020204" pitchFamily="34" charset="0"/>
              <a:buChar char="•"/>
            </a:pPr>
            <a:r>
              <a:rPr lang="en-US" sz="2800" dirty="0">
                <a:latin typeface="Bahnschrift Condensed" panose="020B0502040204020203" pitchFamily="34" charset="0"/>
              </a:rPr>
              <a:t>Algorithmic Detection of Audio Patterns</a:t>
            </a:r>
            <a:endParaRPr lang="en-IN" sz="2800" dirty="0">
              <a:latin typeface="Bahnschrift Condensed" panose="020B0502040204020203" pitchFamily="34" charset="0"/>
            </a:endParaRPr>
          </a:p>
        </p:txBody>
      </p:sp>
      <p:sp>
        <p:nvSpPr>
          <p:cNvPr id="20" name="Arrow: Right 19">
            <a:extLst>
              <a:ext uri="{FF2B5EF4-FFF2-40B4-BE49-F238E27FC236}">
                <a16:creationId xmlns:a16="http://schemas.microsoft.com/office/drawing/2014/main" id="{45268F8F-2CA4-1D36-F189-6F9A89D017A4}"/>
              </a:ext>
            </a:extLst>
          </p:cNvPr>
          <p:cNvSpPr/>
          <p:nvPr/>
        </p:nvSpPr>
        <p:spPr>
          <a:xfrm rot="8285208">
            <a:off x="2224778" y="3993556"/>
            <a:ext cx="1534886" cy="1264244"/>
          </a:xfrm>
          <a:prstGeom prst="rightArrow">
            <a:avLst/>
          </a:prstGeom>
          <a:solidFill>
            <a:srgbClr val="5C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BED55A54-CE87-712B-3A84-D3E19CD6D0E3}"/>
              </a:ext>
            </a:extLst>
          </p:cNvPr>
          <p:cNvSpPr/>
          <p:nvPr/>
        </p:nvSpPr>
        <p:spPr>
          <a:xfrm rot="2742887">
            <a:off x="8452756" y="4083230"/>
            <a:ext cx="1534886" cy="1264244"/>
          </a:xfrm>
          <a:prstGeom prst="rightArrow">
            <a:avLst/>
          </a:prstGeom>
          <a:solidFill>
            <a:srgbClr val="5C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8CE3A1AE-AB29-F2D0-2482-77413C616A17}"/>
              </a:ext>
            </a:extLst>
          </p:cNvPr>
          <p:cNvSpPr/>
          <p:nvPr/>
        </p:nvSpPr>
        <p:spPr>
          <a:xfrm>
            <a:off x="-1740005" y="6431630"/>
            <a:ext cx="1567544" cy="173082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BA58A199-E664-BC9C-E0D8-8B3175E23A90}"/>
              </a:ext>
            </a:extLst>
          </p:cNvPr>
          <p:cNvSpPr/>
          <p:nvPr/>
        </p:nvSpPr>
        <p:spPr>
          <a:xfrm>
            <a:off x="12311743" y="6172157"/>
            <a:ext cx="1065257" cy="173082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itle 3">
            <a:extLst>
              <a:ext uri="{FF2B5EF4-FFF2-40B4-BE49-F238E27FC236}">
                <a16:creationId xmlns:a16="http://schemas.microsoft.com/office/drawing/2014/main" id="{0B06E10C-8FED-7FAA-A83D-55F4AB535C89}"/>
              </a:ext>
            </a:extLst>
          </p:cNvPr>
          <p:cNvSpPr txBox="1">
            <a:spLocks/>
          </p:cNvSpPr>
          <p:nvPr/>
        </p:nvSpPr>
        <p:spPr>
          <a:xfrm>
            <a:off x="1669539" y="7037572"/>
            <a:ext cx="2890344" cy="5189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latin typeface="Bahnschrift Condensed" panose="020B0502040204020203" pitchFamily="34" charset="0"/>
              </a:rPr>
              <a:t>Professor</a:t>
            </a:r>
          </a:p>
        </p:txBody>
      </p:sp>
      <p:sp>
        <p:nvSpPr>
          <p:cNvPr id="29" name="Title 3">
            <a:extLst>
              <a:ext uri="{FF2B5EF4-FFF2-40B4-BE49-F238E27FC236}">
                <a16:creationId xmlns:a16="http://schemas.microsoft.com/office/drawing/2014/main" id="{5E084524-4CA9-4F98-5C50-8DDBDF99899F}"/>
              </a:ext>
            </a:extLst>
          </p:cNvPr>
          <p:cNvSpPr txBox="1">
            <a:spLocks/>
          </p:cNvSpPr>
          <p:nvPr/>
        </p:nvSpPr>
        <p:spPr>
          <a:xfrm>
            <a:off x="7969427" y="7002214"/>
            <a:ext cx="2890344" cy="5189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latin typeface="Bahnschrift Condensed" panose="020B0502040204020203" pitchFamily="34" charset="0"/>
              </a:rPr>
              <a:t>Student</a:t>
            </a:r>
          </a:p>
        </p:txBody>
      </p:sp>
    </p:spTree>
    <p:extLst>
      <p:ext uri="{BB962C8B-B14F-4D97-AF65-F5344CB8AC3E}">
        <p14:creationId xmlns:p14="http://schemas.microsoft.com/office/powerpoint/2010/main" val="3608882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DBB4C30D-488E-2F9E-4F45-C48B40E00E2B}"/>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475966DE-8527-3CD7-46CA-7959A8937A0B}"/>
              </a:ext>
            </a:extLst>
          </p:cNvPr>
          <p:cNvSpPr/>
          <p:nvPr/>
        </p:nvSpPr>
        <p:spPr>
          <a:xfrm>
            <a:off x="1924205" y="2198914"/>
            <a:ext cx="2884716" cy="173082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9B64328D-02A7-827F-B655-5CFB18AD0D01}"/>
              </a:ext>
            </a:extLst>
          </p:cNvPr>
          <p:cNvSpPr/>
          <p:nvPr/>
        </p:nvSpPr>
        <p:spPr>
          <a:xfrm>
            <a:off x="6912429" y="2198914"/>
            <a:ext cx="3004458" cy="173082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F28873C-31F0-17B8-D64F-59E1E712A9DE}"/>
              </a:ext>
            </a:extLst>
          </p:cNvPr>
          <p:cNvSpPr/>
          <p:nvPr/>
        </p:nvSpPr>
        <p:spPr>
          <a:xfrm>
            <a:off x="5124892" y="-2608544"/>
            <a:ext cx="2083379" cy="1938693"/>
          </a:xfrm>
          <a:prstGeom prst="ellipse">
            <a:avLst/>
          </a:prstGeom>
          <a:solidFill>
            <a:srgbClr val="5C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3">
            <a:extLst>
              <a:ext uri="{FF2B5EF4-FFF2-40B4-BE49-F238E27FC236}">
                <a16:creationId xmlns:a16="http://schemas.microsoft.com/office/drawing/2014/main" id="{4CC05572-FF7B-7700-00A9-89E12E0A3857}"/>
              </a:ext>
            </a:extLst>
          </p:cNvPr>
          <p:cNvSpPr txBox="1">
            <a:spLocks/>
          </p:cNvSpPr>
          <p:nvPr/>
        </p:nvSpPr>
        <p:spPr>
          <a:xfrm>
            <a:off x="5454502" y="-2102585"/>
            <a:ext cx="1457927" cy="6459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800" dirty="0">
                <a:latin typeface="Bahnschrift Condensed" panose="020B0502040204020203" pitchFamily="34" charset="0"/>
              </a:rPr>
              <a:t>Targeted Users</a:t>
            </a:r>
          </a:p>
        </p:txBody>
      </p:sp>
      <p:sp>
        <p:nvSpPr>
          <p:cNvPr id="8" name="Arrow: Right 7">
            <a:extLst>
              <a:ext uri="{FF2B5EF4-FFF2-40B4-BE49-F238E27FC236}">
                <a16:creationId xmlns:a16="http://schemas.microsoft.com/office/drawing/2014/main" id="{B8C24B02-7E60-D956-626B-BBD185B7587A}"/>
              </a:ext>
            </a:extLst>
          </p:cNvPr>
          <p:cNvSpPr/>
          <p:nvPr/>
        </p:nvSpPr>
        <p:spPr>
          <a:xfrm rot="8285208">
            <a:off x="3495066" y="-1515483"/>
            <a:ext cx="1157004" cy="956067"/>
          </a:xfrm>
          <a:prstGeom prst="rightArrow">
            <a:avLst/>
          </a:prstGeom>
          <a:solidFill>
            <a:srgbClr val="5C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64B341F9-E656-EBF3-66B6-A2D57EBF9660}"/>
              </a:ext>
            </a:extLst>
          </p:cNvPr>
          <p:cNvSpPr/>
          <p:nvPr/>
        </p:nvSpPr>
        <p:spPr>
          <a:xfrm rot="2742887">
            <a:off x="7478309" y="-1437131"/>
            <a:ext cx="1099279" cy="881369"/>
          </a:xfrm>
          <a:prstGeom prst="rightArrow">
            <a:avLst/>
          </a:prstGeom>
          <a:solidFill>
            <a:srgbClr val="5C535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Pentagon 24">
            <a:extLst>
              <a:ext uri="{FF2B5EF4-FFF2-40B4-BE49-F238E27FC236}">
                <a16:creationId xmlns:a16="http://schemas.microsoft.com/office/drawing/2014/main" id="{B4343C75-8F96-275B-D91D-B6F58EFD7A7A}"/>
              </a:ext>
            </a:extLst>
          </p:cNvPr>
          <p:cNvSpPr/>
          <p:nvPr/>
        </p:nvSpPr>
        <p:spPr>
          <a:xfrm rot="20281057">
            <a:off x="-2557684" y="2289262"/>
            <a:ext cx="2487699" cy="1219200"/>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83065EA-909D-F7D5-ED35-0658F353D8D0}"/>
              </a:ext>
            </a:extLst>
          </p:cNvPr>
          <p:cNvSpPr/>
          <p:nvPr/>
        </p:nvSpPr>
        <p:spPr>
          <a:xfrm>
            <a:off x="12334875" y="4143375"/>
            <a:ext cx="2571750" cy="173082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1" name="Title 3">
            <a:extLst>
              <a:ext uri="{FF2B5EF4-FFF2-40B4-BE49-F238E27FC236}">
                <a16:creationId xmlns:a16="http://schemas.microsoft.com/office/drawing/2014/main" id="{82D8C17D-799D-650E-A0BC-AE8F1B855C36}"/>
              </a:ext>
            </a:extLst>
          </p:cNvPr>
          <p:cNvSpPr txBox="1">
            <a:spLocks/>
          </p:cNvSpPr>
          <p:nvPr/>
        </p:nvSpPr>
        <p:spPr>
          <a:xfrm>
            <a:off x="1867148" y="2804854"/>
            <a:ext cx="2890344" cy="5189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latin typeface="Bahnschrift Condensed" panose="020B0502040204020203" pitchFamily="34" charset="0"/>
              </a:rPr>
              <a:t>Professor</a:t>
            </a:r>
          </a:p>
        </p:txBody>
      </p:sp>
      <p:sp>
        <p:nvSpPr>
          <p:cNvPr id="13" name="Title 3">
            <a:extLst>
              <a:ext uri="{FF2B5EF4-FFF2-40B4-BE49-F238E27FC236}">
                <a16:creationId xmlns:a16="http://schemas.microsoft.com/office/drawing/2014/main" id="{2E9006E7-DCCB-36E6-2FE0-C6D4E9C3F3A3}"/>
              </a:ext>
            </a:extLst>
          </p:cNvPr>
          <p:cNvSpPr txBox="1">
            <a:spLocks/>
          </p:cNvSpPr>
          <p:nvPr/>
        </p:nvSpPr>
        <p:spPr>
          <a:xfrm>
            <a:off x="6921204" y="2804854"/>
            <a:ext cx="2890344" cy="5189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latin typeface="Bahnschrift Condensed" panose="020B0502040204020203" pitchFamily="34" charset="0"/>
              </a:rPr>
              <a:t>Student</a:t>
            </a:r>
          </a:p>
        </p:txBody>
      </p:sp>
      <p:sp>
        <p:nvSpPr>
          <p:cNvPr id="16" name="Title 3">
            <a:extLst>
              <a:ext uri="{FF2B5EF4-FFF2-40B4-BE49-F238E27FC236}">
                <a16:creationId xmlns:a16="http://schemas.microsoft.com/office/drawing/2014/main" id="{43CA94A3-D38E-14E3-80D4-5CDE294B55A4}"/>
              </a:ext>
            </a:extLst>
          </p:cNvPr>
          <p:cNvSpPr txBox="1">
            <a:spLocks/>
          </p:cNvSpPr>
          <p:nvPr/>
        </p:nvSpPr>
        <p:spPr>
          <a:xfrm>
            <a:off x="12602936" y="897791"/>
            <a:ext cx="2035628" cy="9701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Voice Input for Attendance</a:t>
            </a:r>
          </a:p>
        </p:txBody>
      </p:sp>
    </p:spTree>
    <p:extLst>
      <p:ext uri="{BB962C8B-B14F-4D97-AF65-F5344CB8AC3E}">
        <p14:creationId xmlns:p14="http://schemas.microsoft.com/office/powerpoint/2010/main" val="4213739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706B081D-E949-A0CC-7169-359C9926CDB4}"/>
            </a:ext>
          </a:extLst>
        </p:cNvPr>
        <p:cNvGrpSpPr/>
        <p:nvPr/>
      </p:nvGrpSpPr>
      <p:grpSpPr>
        <a:xfrm>
          <a:off x="0" y="0"/>
          <a:ext cx="0" cy="0"/>
          <a:chOff x="0" y="0"/>
          <a:chExt cx="0" cy="0"/>
        </a:xfrm>
      </p:grpSpPr>
      <p:sp>
        <p:nvSpPr>
          <p:cNvPr id="6" name="Oval 5">
            <a:extLst>
              <a:ext uri="{FF2B5EF4-FFF2-40B4-BE49-F238E27FC236}">
                <a16:creationId xmlns:a16="http://schemas.microsoft.com/office/drawing/2014/main" id="{074B4E94-BDCC-148E-AC7D-4E5B56055AD8}"/>
              </a:ext>
            </a:extLst>
          </p:cNvPr>
          <p:cNvSpPr/>
          <p:nvPr/>
        </p:nvSpPr>
        <p:spPr>
          <a:xfrm>
            <a:off x="3206410" y="2565648"/>
            <a:ext cx="4881676" cy="289634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2" name="Oval 1">
            <a:extLst>
              <a:ext uri="{FF2B5EF4-FFF2-40B4-BE49-F238E27FC236}">
                <a16:creationId xmlns:a16="http://schemas.microsoft.com/office/drawing/2014/main" id="{449AABDA-FA21-4077-FC82-9C5500055840}"/>
              </a:ext>
            </a:extLst>
          </p:cNvPr>
          <p:cNvSpPr/>
          <p:nvPr/>
        </p:nvSpPr>
        <p:spPr>
          <a:xfrm>
            <a:off x="-1329358" y="272972"/>
            <a:ext cx="1191135" cy="173082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8CCF63EA-3FD9-FB65-B2AA-779245947486}"/>
              </a:ext>
            </a:extLst>
          </p:cNvPr>
          <p:cNvSpPr/>
          <p:nvPr/>
        </p:nvSpPr>
        <p:spPr>
          <a:xfrm>
            <a:off x="12366172" y="151893"/>
            <a:ext cx="1656908" cy="1730829"/>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79B79CB2-B641-503E-35A1-01943CEFCEB7}"/>
              </a:ext>
            </a:extLst>
          </p:cNvPr>
          <p:cNvSpPr txBox="1">
            <a:spLocks/>
          </p:cNvSpPr>
          <p:nvPr/>
        </p:nvSpPr>
        <p:spPr>
          <a:xfrm>
            <a:off x="1058952" y="-627321"/>
            <a:ext cx="2890344" cy="5528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latin typeface="Bahnschrift Condensed" panose="020B0502040204020203" pitchFamily="34" charset="0"/>
              </a:rPr>
              <a:t>Professors</a:t>
            </a:r>
          </a:p>
        </p:txBody>
      </p:sp>
      <p:sp>
        <p:nvSpPr>
          <p:cNvPr id="15" name="Arrow: Pentagon 14">
            <a:extLst>
              <a:ext uri="{FF2B5EF4-FFF2-40B4-BE49-F238E27FC236}">
                <a16:creationId xmlns:a16="http://schemas.microsoft.com/office/drawing/2014/main" id="{E44E4C19-4F4F-9F90-718A-D9F5133D4BC6}"/>
              </a:ext>
            </a:extLst>
          </p:cNvPr>
          <p:cNvSpPr/>
          <p:nvPr/>
        </p:nvSpPr>
        <p:spPr>
          <a:xfrm>
            <a:off x="3716992" y="707570"/>
            <a:ext cx="4397829" cy="713901"/>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3">
            <a:extLst>
              <a:ext uri="{FF2B5EF4-FFF2-40B4-BE49-F238E27FC236}">
                <a16:creationId xmlns:a16="http://schemas.microsoft.com/office/drawing/2014/main" id="{58F08C01-7B2C-C4AD-C86F-F9F3E6B86F81}"/>
              </a:ext>
            </a:extLst>
          </p:cNvPr>
          <p:cNvSpPr txBox="1">
            <a:spLocks/>
          </p:cNvSpPr>
          <p:nvPr/>
        </p:nvSpPr>
        <p:spPr>
          <a:xfrm>
            <a:off x="4050651" y="740860"/>
            <a:ext cx="3726713" cy="5528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Professor Dashboard Features</a:t>
            </a:r>
          </a:p>
        </p:txBody>
      </p:sp>
      <p:sp>
        <p:nvSpPr>
          <p:cNvPr id="20" name="Title 3">
            <a:extLst>
              <a:ext uri="{FF2B5EF4-FFF2-40B4-BE49-F238E27FC236}">
                <a16:creationId xmlns:a16="http://schemas.microsoft.com/office/drawing/2014/main" id="{EE60D797-75E6-8A62-E66F-E2387319DD3E}"/>
              </a:ext>
            </a:extLst>
          </p:cNvPr>
          <p:cNvSpPr txBox="1">
            <a:spLocks/>
          </p:cNvSpPr>
          <p:nvPr/>
        </p:nvSpPr>
        <p:spPr>
          <a:xfrm>
            <a:off x="3715241" y="3255734"/>
            <a:ext cx="3864014" cy="162349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dirty="0">
                <a:solidFill>
                  <a:schemeClr val="bg1"/>
                </a:solidFill>
                <a:latin typeface="Bahnschrift Condensed" panose="020B0502040204020203" pitchFamily="34" charset="0"/>
              </a:rPr>
              <a:t>Voice Input for Attendance</a:t>
            </a:r>
          </a:p>
        </p:txBody>
      </p:sp>
      <p:sp>
        <p:nvSpPr>
          <p:cNvPr id="21" name="Title 3">
            <a:extLst>
              <a:ext uri="{FF2B5EF4-FFF2-40B4-BE49-F238E27FC236}">
                <a16:creationId xmlns:a16="http://schemas.microsoft.com/office/drawing/2014/main" id="{65C681D1-CE44-62BB-E377-6F3AB7785116}"/>
              </a:ext>
            </a:extLst>
          </p:cNvPr>
          <p:cNvSpPr txBox="1">
            <a:spLocks/>
          </p:cNvSpPr>
          <p:nvPr/>
        </p:nvSpPr>
        <p:spPr>
          <a:xfrm>
            <a:off x="5709558" y="6858000"/>
            <a:ext cx="2035628" cy="124261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Manual Overrides and Corrections</a:t>
            </a:r>
          </a:p>
        </p:txBody>
      </p:sp>
      <p:sp>
        <p:nvSpPr>
          <p:cNvPr id="7" name="Title 3">
            <a:extLst>
              <a:ext uri="{FF2B5EF4-FFF2-40B4-BE49-F238E27FC236}">
                <a16:creationId xmlns:a16="http://schemas.microsoft.com/office/drawing/2014/main" id="{BB8CB244-6E8B-1C12-8F83-27D26D2E2567}"/>
              </a:ext>
            </a:extLst>
          </p:cNvPr>
          <p:cNvSpPr txBox="1">
            <a:spLocks/>
          </p:cNvSpPr>
          <p:nvPr/>
        </p:nvSpPr>
        <p:spPr>
          <a:xfrm>
            <a:off x="12192000" y="5685134"/>
            <a:ext cx="2890344" cy="5189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800" dirty="0">
                <a:latin typeface="Bahnschrift Condensed" panose="020B0502040204020203" pitchFamily="34" charset="0"/>
              </a:rPr>
              <a:t>Student</a:t>
            </a:r>
          </a:p>
        </p:txBody>
      </p:sp>
      <p:sp>
        <p:nvSpPr>
          <p:cNvPr id="8" name="Title 3">
            <a:extLst>
              <a:ext uri="{FF2B5EF4-FFF2-40B4-BE49-F238E27FC236}">
                <a16:creationId xmlns:a16="http://schemas.microsoft.com/office/drawing/2014/main" id="{B657ED74-19CD-AB6F-3791-8F47F586B141}"/>
              </a:ext>
            </a:extLst>
          </p:cNvPr>
          <p:cNvSpPr txBox="1">
            <a:spLocks/>
          </p:cNvSpPr>
          <p:nvPr/>
        </p:nvSpPr>
        <p:spPr>
          <a:xfrm>
            <a:off x="-2178963" y="5425661"/>
            <a:ext cx="2890344" cy="5189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dirty="0">
                <a:latin typeface="Bahnschrift Condensed" panose="020B0502040204020203" pitchFamily="34" charset="0"/>
              </a:rPr>
              <a:t>Professor</a:t>
            </a:r>
          </a:p>
        </p:txBody>
      </p:sp>
      <p:sp>
        <p:nvSpPr>
          <p:cNvPr id="9" name="Oval 8">
            <a:extLst>
              <a:ext uri="{FF2B5EF4-FFF2-40B4-BE49-F238E27FC236}">
                <a16:creationId xmlns:a16="http://schemas.microsoft.com/office/drawing/2014/main" id="{3EE198F3-B3E2-7594-B35B-A67EFA199772}"/>
              </a:ext>
            </a:extLst>
          </p:cNvPr>
          <p:cNvSpPr/>
          <p:nvPr/>
        </p:nvSpPr>
        <p:spPr>
          <a:xfrm>
            <a:off x="12339374" y="2677886"/>
            <a:ext cx="2571750" cy="1730829"/>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1" name="Title 3">
            <a:extLst>
              <a:ext uri="{FF2B5EF4-FFF2-40B4-BE49-F238E27FC236}">
                <a16:creationId xmlns:a16="http://schemas.microsoft.com/office/drawing/2014/main" id="{336AD535-E7E9-0789-94DB-877B46E702F0}"/>
              </a:ext>
            </a:extLst>
          </p:cNvPr>
          <p:cNvSpPr txBox="1">
            <a:spLocks/>
          </p:cNvSpPr>
          <p:nvPr/>
        </p:nvSpPr>
        <p:spPr>
          <a:xfrm>
            <a:off x="9635219" y="7057446"/>
            <a:ext cx="2035628" cy="13498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Manual Overrides and Corrections</a:t>
            </a:r>
          </a:p>
        </p:txBody>
      </p:sp>
    </p:spTree>
    <p:extLst>
      <p:ext uri="{BB962C8B-B14F-4D97-AF65-F5344CB8AC3E}">
        <p14:creationId xmlns:p14="http://schemas.microsoft.com/office/powerpoint/2010/main" val="1757997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7EA35EF8-0BCF-2CDC-456B-A643ACF35E01}"/>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EF198487-6322-0042-FD19-00203383F125}"/>
              </a:ext>
            </a:extLst>
          </p:cNvPr>
          <p:cNvSpPr/>
          <p:nvPr/>
        </p:nvSpPr>
        <p:spPr>
          <a:xfrm>
            <a:off x="4696289" y="2751414"/>
            <a:ext cx="4846672" cy="297468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5" name="Arrow: Pentagon 14">
            <a:extLst>
              <a:ext uri="{FF2B5EF4-FFF2-40B4-BE49-F238E27FC236}">
                <a16:creationId xmlns:a16="http://schemas.microsoft.com/office/drawing/2014/main" id="{7BAE0695-3947-F00D-CD06-11761744E6FA}"/>
              </a:ext>
            </a:extLst>
          </p:cNvPr>
          <p:cNvSpPr/>
          <p:nvPr/>
        </p:nvSpPr>
        <p:spPr>
          <a:xfrm>
            <a:off x="4027714" y="707570"/>
            <a:ext cx="4397829" cy="713901"/>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3">
            <a:extLst>
              <a:ext uri="{FF2B5EF4-FFF2-40B4-BE49-F238E27FC236}">
                <a16:creationId xmlns:a16="http://schemas.microsoft.com/office/drawing/2014/main" id="{31AD8D13-FD61-0D95-5DB8-E99E93DC8B3A}"/>
              </a:ext>
            </a:extLst>
          </p:cNvPr>
          <p:cNvSpPr txBox="1">
            <a:spLocks/>
          </p:cNvSpPr>
          <p:nvPr/>
        </p:nvSpPr>
        <p:spPr>
          <a:xfrm>
            <a:off x="4361373" y="740860"/>
            <a:ext cx="3726713" cy="5528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Professor Dashboard Features</a:t>
            </a:r>
          </a:p>
        </p:txBody>
      </p:sp>
      <p:sp>
        <p:nvSpPr>
          <p:cNvPr id="20" name="Title 3">
            <a:extLst>
              <a:ext uri="{FF2B5EF4-FFF2-40B4-BE49-F238E27FC236}">
                <a16:creationId xmlns:a16="http://schemas.microsoft.com/office/drawing/2014/main" id="{8FFCC9FE-E923-3F60-CAB1-9FE1CAD0799D}"/>
              </a:ext>
            </a:extLst>
          </p:cNvPr>
          <p:cNvSpPr txBox="1">
            <a:spLocks/>
          </p:cNvSpPr>
          <p:nvPr/>
        </p:nvSpPr>
        <p:spPr>
          <a:xfrm>
            <a:off x="5020311" y="3361655"/>
            <a:ext cx="4251359" cy="16719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dirty="0">
                <a:solidFill>
                  <a:schemeClr val="bg1"/>
                </a:solidFill>
                <a:latin typeface="Bahnschrift Condensed" panose="020B0502040204020203" pitchFamily="34" charset="0"/>
              </a:rPr>
              <a:t>Manual Overrides and Corrections</a:t>
            </a:r>
          </a:p>
        </p:txBody>
      </p:sp>
      <p:sp>
        <p:nvSpPr>
          <p:cNvPr id="7" name="Title 3">
            <a:extLst>
              <a:ext uri="{FF2B5EF4-FFF2-40B4-BE49-F238E27FC236}">
                <a16:creationId xmlns:a16="http://schemas.microsoft.com/office/drawing/2014/main" id="{06AB861C-71A2-0582-4D6C-26C19DE90A9A}"/>
              </a:ext>
            </a:extLst>
          </p:cNvPr>
          <p:cNvSpPr txBox="1">
            <a:spLocks/>
          </p:cNvSpPr>
          <p:nvPr/>
        </p:nvSpPr>
        <p:spPr>
          <a:xfrm>
            <a:off x="4825001" y="6770914"/>
            <a:ext cx="2144485" cy="15240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Bahnschrift Condensed" panose="020B0502040204020203" pitchFamily="34" charset="0"/>
              </a:rPr>
              <a:t>Generate Attendance Reports of students</a:t>
            </a:r>
            <a:endParaRPr lang="en-IN" sz="2800" dirty="0">
              <a:solidFill>
                <a:schemeClr val="bg1"/>
              </a:solidFill>
              <a:latin typeface="Bahnschrift Condensed" panose="020B0502040204020203" pitchFamily="34" charset="0"/>
            </a:endParaRPr>
          </a:p>
        </p:txBody>
      </p:sp>
      <p:sp>
        <p:nvSpPr>
          <p:cNvPr id="8" name="Title 3">
            <a:extLst>
              <a:ext uri="{FF2B5EF4-FFF2-40B4-BE49-F238E27FC236}">
                <a16:creationId xmlns:a16="http://schemas.microsoft.com/office/drawing/2014/main" id="{CF062D23-E38D-7C82-A464-DD83B895D5F2}"/>
              </a:ext>
            </a:extLst>
          </p:cNvPr>
          <p:cNvSpPr txBox="1">
            <a:spLocks/>
          </p:cNvSpPr>
          <p:nvPr/>
        </p:nvSpPr>
        <p:spPr>
          <a:xfrm>
            <a:off x="4691744" y="-726084"/>
            <a:ext cx="2035628" cy="586752"/>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Voice Input for Attendance</a:t>
            </a:r>
          </a:p>
        </p:txBody>
      </p:sp>
      <p:sp>
        <p:nvSpPr>
          <p:cNvPr id="2" name="Oval 1">
            <a:extLst>
              <a:ext uri="{FF2B5EF4-FFF2-40B4-BE49-F238E27FC236}">
                <a16:creationId xmlns:a16="http://schemas.microsoft.com/office/drawing/2014/main" id="{6BE4BCEF-56F2-FDA6-3A76-32A2962CAFE7}"/>
              </a:ext>
            </a:extLst>
          </p:cNvPr>
          <p:cNvSpPr/>
          <p:nvPr/>
        </p:nvSpPr>
        <p:spPr>
          <a:xfrm>
            <a:off x="816746" y="2050742"/>
            <a:ext cx="2166151" cy="144928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 name="Title 3">
            <a:extLst>
              <a:ext uri="{FF2B5EF4-FFF2-40B4-BE49-F238E27FC236}">
                <a16:creationId xmlns:a16="http://schemas.microsoft.com/office/drawing/2014/main" id="{3E766C60-F2D7-F46D-21C4-06A601405E8A}"/>
              </a:ext>
            </a:extLst>
          </p:cNvPr>
          <p:cNvSpPr txBox="1">
            <a:spLocks/>
          </p:cNvSpPr>
          <p:nvPr/>
        </p:nvSpPr>
        <p:spPr>
          <a:xfrm>
            <a:off x="991712" y="2121763"/>
            <a:ext cx="1849142" cy="10880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Voice Input for Attendance</a:t>
            </a:r>
          </a:p>
        </p:txBody>
      </p:sp>
      <p:sp>
        <p:nvSpPr>
          <p:cNvPr id="5" name="Oval 4">
            <a:extLst>
              <a:ext uri="{FF2B5EF4-FFF2-40B4-BE49-F238E27FC236}">
                <a16:creationId xmlns:a16="http://schemas.microsoft.com/office/drawing/2014/main" id="{C61DE08A-FA79-9419-E5BD-5F3CCB022C7F}"/>
              </a:ext>
            </a:extLst>
          </p:cNvPr>
          <p:cNvSpPr/>
          <p:nvPr/>
        </p:nvSpPr>
        <p:spPr>
          <a:xfrm>
            <a:off x="12665533" y="854330"/>
            <a:ext cx="2442673" cy="159087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F92DE1EF-DF71-752B-530C-7858593F7233}"/>
              </a:ext>
            </a:extLst>
          </p:cNvPr>
          <p:cNvSpPr txBox="1">
            <a:spLocks/>
          </p:cNvSpPr>
          <p:nvPr/>
        </p:nvSpPr>
        <p:spPr>
          <a:xfrm>
            <a:off x="12792660" y="6074030"/>
            <a:ext cx="2144485" cy="1175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Bahnschrift Condensed" panose="020B0502040204020203" pitchFamily="34" charset="0"/>
              </a:rPr>
              <a:t>Attendance Analytics</a:t>
            </a:r>
            <a:endParaRPr lang="en-IN" sz="28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344769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0CBD6"/>
            </a:gs>
            <a:gs pos="25000">
              <a:schemeClr val="accent1">
                <a:lumMod val="45000"/>
                <a:lumOff val="55000"/>
              </a:schemeClr>
            </a:gs>
            <a:gs pos="38000">
              <a:srgbClr val="C0CBD6"/>
            </a:gs>
            <a:gs pos="100000">
              <a:srgbClr val="9C801D"/>
            </a:gs>
          </a:gsLst>
          <a:lin ang="5400000" scaled="1"/>
        </a:gradFill>
        <a:effectLst/>
      </p:bgPr>
    </p:bg>
    <p:spTree>
      <p:nvGrpSpPr>
        <p:cNvPr id="1" name="">
          <a:extLst>
            <a:ext uri="{FF2B5EF4-FFF2-40B4-BE49-F238E27FC236}">
              <a16:creationId xmlns:a16="http://schemas.microsoft.com/office/drawing/2014/main" id="{9EC3DBF4-DBE7-D5A7-183E-6D152093D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49870D-F3AB-1C84-0CFC-990AEB2AD0D5}"/>
              </a:ext>
            </a:extLst>
          </p:cNvPr>
          <p:cNvSpPr>
            <a:spLocks noGrp="1"/>
          </p:cNvSpPr>
          <p:nvPr>
            <p:ph type="ctrTitle"/>
          </p:nvPr>
        </p:nvSpPr>
        <p:spPr>
          <a:xfrm>
            <a:off x="290435" y="1259841"/>
            <a:ext cx="6376975" cy="2322802"/>
          </a:xfrm>
        </p:spPr>
        <p:txBody>
          <a:bodyPr>
            <a:normAutofit fontScale="90000"/>
          </a:bodyPr>
          <a:lstStyle/>
          <a:p>
            <a:r>
              <a:rPr lang="en-IN" sz="5200" b="1" dirty="0">
                <a:solidFill>
                  <a:srgbClr val="002060"/>
                </a:solidFill>
                <a:latin typeface="Sitka Heading" pitchFamily="2" charset="0"/>
              </a:rPr>
              <a:t>Problems with Traditional Approach to Taking Attendance</a:t>
            </a:r>
          </a:p>
        </p:txBody>
      </p:sp>
      <p:sp>
        <p:nvSpPr>
          <p:cNvPr id="3" name="Subtitle 2">
            <a:extLst>
              <a:ext uri="{FF2B5EF4-FFF2-40B4-BE49-F238E27FC236}">
                <a16:creationId xmlns:a16="http://schemas.microsoft.com/office/drawing/2014/main" id="{C7D84BB1-BFA7-CEA5-B594-DABE34DAE32C}"/>
              </a:ext>
            </a:extLst>
          </p:cNvPr>
          <p:cNvSpPr>
            <a:spLocks noGrp="1"/>
          </p:cNvSpPr>
          <p:nvPr>
            <p:ph type="subTitle" idx="1"/>
          </p:nvPr>
        </p:nvSpPr>
        <p:spPr>
          <a:xfrm>
            <a:off x="800928" y="4257346"/>
            <a:ext cx="5108668" cy="1098425"/>
          </a:xfrm>
        </p:spPr>
        <p:txBody>
          <a:bodyPr>
            <a:normAutofit/>
          </a:bodyPr>
          <a:lstStyle/>
          <a:p>
            <a:pPr marL="342900" indent="-342900" algn="l">
              <a:buFont typeface="Arial" panose="020B0604020202020204" pitchFamily="34" charset="0"/>
              <a:buChar char="•"/>
            </a:pPr>
            <a:r>
              <a:rPr lang="en-IN" dirty="0">
                <a:solidFill>
                  <a:srgbClr val="002060"/>
                </a:solidFill>
                <a:latin typeface="Sitka Small Semibold" pitchFamily="2" charset="0"/>
                <a:cs typeface="Times New Roman" panose="02020603050405020304" pitchFamily="18" charset="0"/>
              </a:rPr>
              <a:t>Manual Tracking</a:t>
            </a:r>
          </a:p>
          <a:p>
            <a:pPr marL="800100" lvl="1" indent="-342900" algn="l">
              <a:buFont typeface="Arial" panose="020B0604020202020204" pitchFamily="34" charset="0"/>
              <a:buChar char="•"/>
            </a:pPr>
            <a:r>
              <a:rPr lang="en-US" dirty="0">
                <a:solidFill>
                  <a:srgbClr val="002060"/>
                </a:solidFill>
                <a:latin typeface="Sitka Small Semibold" pitchFamily="2" charset="0"/>
                <a:cs typeface="Times New Roman" panose="02020603050405020304" pitchFamily="18" charset="0"/>
              </a:rPr>
              <a:t>Inaccurate</a:t>
            </a:r>
          </a:p>
          <a:p>
            <a:pPr marL="800100" lvl="1" indent="-342900" algn="l">
              <a:buFont typeface="Arial" panose="020B0604020202020204" pitchFamily="34" charset="0"/>
              <a:buChar char="•"/>
            </a:pPr>
            <a:r>
              <a:rPr lang="en-US" dirty="0">
                <a:solidFill>
                  <a:srgbClr val="002060"/>
                </a:solidFill>
                <a:latin typeface="Sitka Small Semibold" pitchFamily="2" charset="0"/>
                <a:cs typeface="Times New Roman" panose="02020603050405020304" pitchFamily="18" charset="0"/>
              </a:rPr>
              <a:t>Time-Consuming</a:t>
            </a:r>
            <a:endParaRPr lang="en-IN" dirty="0">
              <a:solidFill>
                <a:srgbClr val="002060"/>
              </a:solidFill>
              <a:latin typeface="Sitka Small Semibold" pitchFamily="2" charset="0"/>
              <a:cs typeface="Times New Roman" panose="02020603050405020304" pitchFamily="18" charset="0"/>
            </a:endParaRPr>
          </a:p>
        </p:txBody>
      </p:sp>
      <p:grpSp>
        <p:nvGrpSpPr>
          <p:cNvPr id="17" name="Group 16">
            <a:extLst>
              <a:ext uri="{FF2B5EF4-FFF2-40B4-BE49-F238E27FC236}">
                <a16:creationId xmlns:a16="http://schemas.microsoft.com/office/drawing/2014/main" id="{1CE1F1F8-1FAC-A966-A1E8-B10268B41984}"/>
              </a:ext>
            </a:extLst>
          </p:cNvPr>
          <p:cNvGrpSpPr/>
          <p:nvPr/>
        </p:nvGrpSpPr>
        <p:grpSpPr>
          <a:xfrm>
            <a:off x="6343324" y="-1629157"/>
            <a:ext cx="6513876" cy="8288681"/>
            <a:chOff x="6397559" y="-1498528"/>
            <a:chExt cx="6513876" cy="8288681"/>
          </a:xfrm>
          <a:scene3d>
            <a:camera prst="orthographicFront">
              <a:rot lat="0" lon="0" rev="0"/>
            </a:camera>
            <a:lightRig rig="balanced" dir="t">
              <a:rot lat="0" lon="0" rev="8700000"/>
            </a:lightRig>
          </a:scene3d>
        </p:grpSpPr>
        <p:grpSp>
          <p:nvGrpSpPr>
            <p:cNvPr id="37" name="Group 36">
              <a:extLst>
                <a:ext uri="{FF2B5EF4-FFF2-40B4-BE49-F238E27FC236}">
                  <a16:creationId xmlns:a16="http://schemas.microsoft.com/office/drawing/2014/main" id="{F1F0275B-D714-5E78-D9BC-3A3D30B9294D}"/>
                </a:ext>
              </a:extLst>
            </p:cNvPr>
            <p:cNvGrpSpPr/>
            <p:nvPr/>
          </p:nvGrpSpPr>
          <p:grpSpPr>
            <a:xfrm>
              <a:off x="6397559" y="-1498528"/>
              <a:ext cx="6513876" cy="3267461"/>
              <a:chOff x="6523704" y="-27016"/>
              <a:chExt cx="6513876" cy="3267461"/>
            </a:xfrm>
            <a:blipFill>
              <a:blip r:embed="rId3"/>
              <a:stretch>
                <a:fillRect/>
              </a:stretch>
            </a:blipFill>
          </p:grpSpPr>
          <p:sp>
            <p:nvSpPr>
              <p:cNvPr id="38" name="Isosceles Triangle 37">
                <a:extLst>
                  <a:ext uri="{FF2B5EF4-FFF2-40B4-BE49-F238E27FC236}">
                    <a16:creationId xmlns:a16="http://schemas.microsoft.com/office/drawing/2014/main" id="{FDFC71A7-574D-9DA0-C42C-53824B6D234C}"/>
                  </a:ext>
                </a:extLst>
              </p:cNvPr>
              <p:cNvSpPr/>
              <p:nvPr/>
            </p:nvSpPr>
            <p:spPr>
              <a:xfrm>
                <a:off x="6523704" y="210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Isosceles Triangle 38">
                <a:extLst>
                  <a:ext uri="{FF2B5EF4-FFF2-40B4-BE49-F238E27FC236}">
                    <a16:creationId xmlns:a16="http://schemas.microsoft.com/office/drawing/2014/main" id="{DC48FB5E-9518-E47F-F8F0-87936FAB715E}"/>
                  </a:ext>
                </a:extLst>
              </p:cNvPr>
              <p:cNvSpPr/>
              <p:nvPr/>
            </p:nvSpPr>
            <p:spPr>
              <a:xfrm flipV="1">
                <a:off x="7384027" y="210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Isosceles Triangle 39">
                <a:extLst>
                  <a:ext uri="{FF2B5EF4-FFF2-40B4-BE49-F238E27FC236}">
                    <a16:creationId xmlns:a16="http://schemas.microsoft.com/office/drawing/2014/main" id="{68B33DB8-E3D0-E003-3259-8AFEF243A962}"/>
                  </a:ext>
                </a:extLst>
              </p:cNvPr>
              <p:cNvSpPr/>
              <p:nvPr/>
            </p:nvSpPr>
            <p:spPr>
              <a:xfrm>
                <a:off x="8249265" y="210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Isosceles Triangle 40">
                <a:extLst>
                  <a:ext uri="{FF2B5EF4-FFF2-40B4-BE49-F238E27FC236}">
                    <a16:creationId xmlns:a16="http://schemas.microsoft.com/office/drawing/2014/main" id="{5CD7C7D9-A3AC-B0AB-838C-7C341B3446FE}"/>
                  </a:ext>
                </a:extLst>
              </p:cNvPr>
              <p:cNvSpPr/>
              <p:nvPr/>
            </p:nvSpPr>
            <p:spPr>
              <a:xfrm flipV="1">
                <a:off x="9109588" y="210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Isosceles Triangle 41">
                <a:extLst>
                  <a:ext uri="{FF2B5EF4-FFF2-40B4-BE49-F238E27FC236}">
                    <a16:creationId xmlns:a16="http://schemas.microsoft.com/office/drawing/2014/main" id="{CDCCAF40-79C4-4881-FA9C-88C33D8406D1}"/>
                  </a:ext>
                </a:extLst>
              </p:cNvPr>
              <p:cNvSpPr/>
              <p:nvPr/>
            </p:nvSpPr>
            <p:spPr>
              <a:xfrm>
                <a:off x="9974826" y="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Isosceles Triangle 42">
                <a:extLst>
                  <a:ext uri="{FF2B5EF4-FFF2-40B4-BE49-F238E27FC236}">
                    <a16:creationId xmlns:a16="http://schemas.microsoft.com/office/drawing/2014/main" id="{734CF8DD-3934-C312-B9C0-928307AA1BD7}"/>
                  </a:ext>
                </a:extLst>
              </p:cNvPr>
              <p:cNvSpPr/>
              <p:nvPr/>
            </p:nvSpPr>
            <p:spPr>
              <a:xfrm flipV="1">
                <a:off x="10835149" y="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Isosceles Triangle 43">
                <a:extLst>
                  <a:ext uri="{FF2B5EF4-FFF2-40B4-BE49-F238E27FC236}">
                    <a16:creationId xmlns:a16="http://schemas.microsoft.com/office/drawing/2014/main" id="{9F6D3456-378A-426E-D4F4-DCA47DC4B3CE}"/>
                  </a:ext>
                </a:extLst>
              </p:cNvPr>
              <p:cNvSpPr/>
              <p:nvPr/>
            </p:nvSpPr>
            <p:spPr>
              <a:xfrm>
                <a:off x="10835149" y="169678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Isosceles Triangle 44">
                <a:extLst>
                  <a:ext uri="{FF2B5EF4-FFF2-40B4-BE49-F238E27FC236}">
                    <a16:creationId xmlns:a16="http://schemas.microsoft.com/office/drawing/2014/main" id="{E6948B83-5696-679A-A2D4-5115D6EEBFE4}"/>
                  </a:ext>
                </a:extLst>
              </p:cNvPr>
              <p:cNvSpPr/>
              <p:nvPr/>
            </p:nvSpPr>
            <p:spPr>
              <a:xfrm flipV="1">
                <a:off x="6523704" y="16872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Isosceles Triangle 45">
                <a:extLst>
                  <a:ext uri="{FF2B5EF4-FFF2-40B4-BE49-F238E27FC236}">
                    <a16:creationId xmlns:a16="http://schemas.microsoft.com/office/drawing/2014/main" id="{3ABB0076-9A22-5759-7D5C-89229C2B4184}"/>
                  </a:ext>
                </a:extLst>
              </p:cNvPr>
              <p:cNvSpPr/>
              <p:nvPr/>
            </p:nvSpPr>
            <p:spPr>
              <a:xfrm>
                <a:off x="7388942" y="1687285"/>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Isosceles Triangle 46">
                <a:extLst>
                  <a:ext uri="{FF2B5EF4-FFF2-40B4-BE49-F238E27FC236}">
                    <a16:creationId xmlns:a16="http://schemas.microsoft.com/office/drawing/2014/main" id="{62AACE23-3B6D-263D-19A7-7D99DCC288C2}"/>
                  </a:ext>
                </a:extLst>
              </p:cNvPr>
              <p:cNvSpPr/>
              <p:nvPr/>
            </p:nvSpPr>
            <p:spPr>
              <a:xfrm flipV="1">
                <a:off x="8249265" y="16872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BF355ED4-CE4D-C60E-EF49-CEF217D45451}"/>
                  </a:ext>
                </a:extLst>
              </p:cNvPr>
              <p:cNvSpPr/>
              <p:nvPr/>
            </p:nvSpPr>
            <p:spPr>
              <a:xfrm>
                <a:off x="9114503" y="16851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Isosceles Triangle 48">
                <a:extLst>
                  <a:ext uri="{FF2B5EF4-FFF2-40B4-BE49-F238E27FC236}">
                    <a16:creationId xmlns:a16="http://schemas.microsoft.com/office/drawing/2014/main" id="{775958CB-9A7C-5A64-25EF-76E853745D41}"/>
                  </a:ext>
                </a:extLst>
              </p:cNvPr>
              <p:cNvSpPr/>
              <p:nvPr/>
            </p:nvSpPr>
            <p:spPr>
              <a:xfrm flipV="1">
                <a:off x="9974826" y="16851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Isosceles Triangle 49">
                <a:extLst>
                  <a:ext uri="{FF2B5EF4-FFF2-40B4-BE49-F238E27FC236}">
                    <a16:creationId xmlns:a16="http://schemas.microsoft.com/office/drawing/2014/main" id="{A9476335-7370-6AB3-1101-1600042AB901}"/>
                  </a:ext>
                </a:extLst>
              </p:cNvPr>
              <p:cNvSpPr/>
              <p:nvPr/>
            </p:nvSpPr>
            <p:spPr>
              <a:xfrm>
                <a:off x="11680729" y="-2701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Isosceles Triangle 50">
                <a:extLst>
                  <a:ext uri="{FF2B5EF4-FFF2-40B4-BE49-F238E27FC236}">
                    <a16:creationId xmlns:a16="http://schemas.microsoft.com/office/drawing/2014/main" id="{8D62378E-4DA3-3B7A-B008-D1EE2860D941}"/>
                  </a:ext>
                </a:extLst>
              </p:cNvPr>
              <p:cNvSpPr/>
              <p:nvPr/>
            </p:nvSpPr>
            <p:spPr>
              <a:xfrm flipV="1">
                <a:off x="11680729" y="165816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15">
              <a:extLst>
                <a:ext uri="{FF2B5EF4-FFF2-40B4-BE49-F238E27FC236}">
                  <a16:creationId xmlns:a16="http://schemas.microsoft.com/office/drawing/2014/main" id="{990486AE-16DB-F5D9-800A-344E87D62845}"/>
                </a:ext>
              </a:extLst>
            </p:cNvPr>
            <p:cNvGrpSpPr/>
            <p:nvPr/>
          </p:nvGrpSpPr>
          <p:grpSpPr>
            <a:xfrm>
              <a:off x="7257882" y="1883433"/>
              <a:ext cx="4807973" cy="4906720"/>
              <a:chOff x="7257882" y="1883433"/>
              <a:chExt cx="4807973" cy="4906720"/>
            </a:xfrm>
            <a:blipFill>
              <a:blip r:embed="rId3"/>
              <a:stretch>
                <a:fillRect/>
              </a:stretch>
            </a:blipFill>
          </p:grpSpPr>
          <p:grpSp>
            <p:nvGrpSpPr>
              <p:cNvPr id="36" name="Group 35">
                <a:extLst>
                  <a:ext uri="{FF2B5EF4-FFF2-40B4-BE49-F238E27FC236}">
                    <a16:creationId xmlns:a16="http://schemas.microsoft.com/office/drawing/2014/main" id="{917603B5-9938-91DA-733F-CCEFF156F040}"/>
                  </a:ext>
                </a:extLst>
              </p:cNvPr>
              <p:cNvGrpSpPr/>
              <p:nvPr/>
            </p:nvGrpSpPr>
            <p:grpSpPr>
              <a:xfrm>
                <a:off x="7257882" y="1883433"/>
                <a:ext cx="4807973" cy="3228848"/>
                <a:chOff x="7384027" y="0"/>
                <a:chExt cx="4807973" cy="3228848"/>
              </a:xfrm>
              <a:grpFill/>
            </p:grpSpPr>
            <p:sp>
              <p:nvSpPr>
                <p:cNvPr id="5" name="Isosceles Triangle 4">
                  <a:extLst>
                    <a:ext uri="{FF2B5EF4-FFF2-40B4-BE49-F238E27FC236}">
                      <a16:creationId xmlns:a16="http://schemas.microsoft.com/office/drawing/2014/main" id="{EAE44A6F-FCE2-AF7B-4A4B-86566ED352EB}"/>
                    </a:ext>
                  </a:extLst>
                </p:cNvPr>
                <p:cNvSpPr/>
                <p:nvPr/>
              </p:nvSpPr>
              <p:spPr>
                <a:xfrm flipV="1">
                  <a:off x="7384027" y="210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Isosceles Triangle 5">
                  <a:extLst>
                    <a:ext uri="{FF2B5EF4-FFF2-40B4-BE49-F238E27FC236}">
                      <a16:creationId xmlns:a16="http://schemas.microsoft.com/office/drawing/2014/main" id="{42176791-84DB-8AB7-3D70-01298E40B74F}"/>
                    </a:ext>
                  </a:extLst>
                </p:cNvPr>
                <p:cNvSpPr/>
                <p:nvPr/>
              </p:nvSpPr>
              <p:spPr>
                <a:xfrm>
                  <a:off x="8249265" y="210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EA09F369-90EF-1028-529A-370DBE00A87B}"/>
                    </a:ext>
                  </a:extLst>
                </p:cNvPr>
                <p:cNvSpPr/>
                <p:nvPr/>
              </p:nvSpPr>
              <p:spPr>
                <a:xfrm>
                  <a:off x="9974826" y="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B644FDCC-25EF-8C26-6D3A-DA352FB1A383}"/>
                    </a:ext>
                  </a:extLst>
                </p:cNvPr>
                <p:cNvSpPr/>
                <p:nvPr/>
              </p:nvSpPr>
              <p:spPr>
                <a:xfrm flipV="1">
                  <a:off x="10835149" y="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Isosceles Triangle 32">
                  <a:extLst>
                    <a:ext uri="{FF2B5EF4-FFF2-40B4-BE49-F238E27FC236}">
                      <a16:creationId xmlns:a16="http://schemas.microsoft.com/office/drawing/2014/main" id="{4314C16B-23B9-A5F8-91ED-2B63B9657264}"/>
                    </a:ext>
                  </a:extLst>
                </p:cNvPr>
                <p:cNvSpPr/>
                <p:nvPr/>
              </p:nvSpPr>
              <p:spPr>
                <a:xfrm flipV="1">
                  <a:off x="9974826" y="16851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id="{7D855377-E365-558C-F53E-B99009389B6A}"/>
                  </a:ext>
                </a:extLst>
              </p:cNvPr>
              <p:cNvGrpSpPr/>
              <p:nvPr/>
            </p:nvGrpSpPr>
            <p:grpSpPr>
              <a:xfrm>
                <a:off x="8056833" y="3581596"/>
                <a:ext cx="2266660" cy="3208557"/>
                <a:chOff x="8056833" y="3581596"/>
                <a:chExt cx="2266660" cy="3208557"/>
              </a:xfrm>
              <a:grpFill/>
            </p:grpSpPr>
            <p:sp>
              <p:nvSpPr>
                <p:cNvPr id="13" name="Isosceles Triangle 12">
                  <a:extLst>
                    <a:ext uri="{FF2B5EF4-FFF2-40B4-BE49-F238E27FC236}">
                      <a16:creationId xmlns:a16="http://schemas.microsoft.com/office/drawing/2014/main" id="{465EA2F7-A257-07D5-BD00-14659F7D5D2B}"/>
                    </a:ext>
                  </a:extLst>
                </p:cNvPr>
                <p:cNvSpPr/>
                <p:nvPr/>
              </p:nvSpPr>
              <p:spPr>
                <a:xfrm flipV="1">
                  <a:off x="8056833" y="358159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934F426A-ABF0-5322-D903-29350AA66AE2}"/>
                    </a:ext>
                  </a:extLst>
                </p:cNvPr>
                <p:cNvSpPr/>
                <p:nvPr/>
              </p:nvSpPr>
              <p:spPr>
                <a:xfrm flipV="1">
                  <a:off x="8966642" y="5246488"/>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281683341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66D1A8E5-1A96-69B3-61F0-92C9FAAFC530}"/>
            </a:ext>
          </a:extLst>
        </p:cNvPr>
        <p:cNvGrpSpPr/>
        <p:nvPr/>
      </p:nvGrpSpPr>
      <p:grpSpPr>
        <a:xfrm>
          <a:off x="0" y="0"/>
          <a:ext cx="0" cy="0"/>
          <a:chOff x="0" y="0"/>
          <a:chExt cx="0" cy="0"/>
        </a:xfrm>
      </p:grpSpPr>
      <p:sp>
        <p:nvSpPr>
          <p:cNvPr id="13" name="Oval 12">
            <a:extLst>
              <a:ext uri="{FF2B5EF4-FFF2-40B4-BE49-F238E27FC236}">
                <a16:creationId xmlns:a16="http://schemas.microsoft.com/office/drawing/2014/main" id="{160FCF2A-EF28-9FF6-17BC-787194E5494D}"/>
              </a:ext>
            </a:extLst>
          </p:cNvPr>
          <p:cNvSpPr/>
          <p:nvPr/>
        </p:nvSpPr>
        <p:spPr>
          <a:xfrm>
            <a:off x="7016319" y="2212082"/>
            <a:ext cx="4089645" cy="2715025"/>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5" name="Arrow: Pentagon 14">
            <a:extLst>
              <a:ext uri="{FF2B5EF4-FFF2-40B4-BE49-F238E27FC236}">
                <a16:creationId xmlns:a16="http://schemas.microsoft.com/office/drawing/2014/main" id="{11CED12A-3172-9EF5-4800-5882BD55947B}"/>
              </a:ext>
            </a:extLst>
          </p:cNvPr>
          <p:cNvSpPr/>
          <p:nvPr/>
        </p:nvSpPr>
        <p:spPr>
          <a:xfrm>
            <a:off x="4027714" y="707570"/>
            <a:ext cx="4397829" cy="713901"/>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3">
            <a:extLst>
              <a:ext uri="{FF2B5EF4-FFF2-40B4-BE49-F238E27FC236}">
                <a16:creationId xmlns:a16="http://schemas.microsoft.com/office/drawing/2014/main" id="{25D708F1-5F45-BEC9-F588-CE90EF791D5C}"/>
              </a:ext>
            </a:extLst>
          </p:cNvPr>
          <p:cNvSpPr txBox="1">
            <a:spLocks/>
          </p:cNvSpPr>
          <p:nvPr/>
        </p:nvSpPr>
        <p:spPr>
          <a:xfrm>
            <a:off x="4361373" y="740860"/>
            <a:ext cx="3726713" cy="5528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Professor Dashboard Features</a:t>
            </a:r>
          </a:p>
        </p:txBody>
      </p:sp>
      <p:sp>
        <p:nvSpPr>
          <p:cNvPr id="20" name="Title 3">
            <a:extLst>
              <a:ext uri="{FF2B5EF4-FFF2-40B4-BE49-F238E27FC236}">
                <a16:creationId xmlns:a16="http://schemas.microsoft.com/office/drawing/2014/main" id="{6DD63641-4AF0-05BB-43E8-D916FC3CAF2F}"/>
              </a:ext>
            </a:extLst>
          </p:cNvPr>
          <p:cNvSpPr txBox="1">
            <a:spLocks/>
          </p:cNvSpPr>
          <p:nvPr/>
        </p:nvSpPr>
        <p:spPr>
          <a:xfrm>
            <a:off x="7458721" y="2857436"/>
            <a:ext cx="3204839" cy="15527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solidFill>
                  <a:schemeClr val="bg1"/>
                </a:solidFill>
                <a:latin typeface="Bahnschrift Condensed" panose="020B0502040204020203" pitchFamily="34" charset="0"/>
              </a:rPr>
              <a:t>Attendance Analytics</a:t>
            </a:r>
            <a:endParaRPr lang="en-IN" sz="5400" dirty="0">
              <a:solidFill>
                <a:schemeClr val="bg1"/>
              </a:solidFill>
              <a:latin typeface="Bahnschrift Condensed" panose="020B0502040204020203" pitchFamily="34" charset="0"/>
            </a:endParaRPr>
          </a:p>
        </p:txBody>
      </p:sp>
      <p:sp>
        <p:nvSpPr>
          <p:cNvPr id="6" name="Title 3">
            <a:extLst>
              <a:ext uri="{FF2B5EF4-FFF2-40B4-BE49-F238E27FC236}">
                <a16:creationId xmlns:a16="http://schemas.microsoft.com/office/drawing/2014/main" id="{C5F4AE32-1B82-90B9-D1DF-1B6446D76129}"/>
              </a:ext>
            </a:extLst>
          </p:cNvPr>
          <p:cNvSpPr txBox="1">
            <a:spLocks/>
          </p:cNvSpPr>
          <p:nvPr/>
        </p:nvSpPr>
        <p:spPr>
          <a:xfrm>
            <a:off x="11496582" y="-747649"/>
            <a:ext cx="3551068" cy="5296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00" dirty="0">
                <a:solidFill>
                  <a:schemeClr val="bg1"/>
                </a:solidFill>
                <a:latin typeface="Bahnschrift Condensed" panose="020B0502040204020203" pitchFamily="34" charset="0"/>
              </a:rPr>
              <a:t>Student Dashboard Features</a:t>
            </a:r>
          </a:p>
        </p:txBody>
      </p:sp>
      <p:sp>
        <p:nvSpPr>
          <p:cNvPr id="7" name="Oval 6">
            <a:extLst>
              <a:ext uri="{FF2B5EF4-FFF2-40B4-BE49-F238E27FC236}">
                <a16:creationId xmlns:a16="http://schemas.microsoft.com/office/drawing/2014/main" id="{52E618E1-6488-E15D-56E2-CD867872E90D}"/>
              </a:ext>
            </a:extLst>
          </p:cNvPr>
          <p:cNvSpPr/>
          <p:nvPr/>
        </p:nvSpPr>
        <p:spPr>
          <a:xfrm>
            <a:off x="417249" y="4793942"/>
            <a:ext cx="2121765" cy="148257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0" name="Title 3">
            <a:extLst>
              <a:ext uri="{FF2B5EF4-FFF2-40B4-BE49-F238E27FC236}">
                <a16:creationId xmlns:a16="http://schemas.microsoft.com/office/drawing/2014/main" id="{82634901-5249-5BD0-66FC-49C790FE4415}"/>
              </a:ext>
            </a:extLst>
          </p:cNvPr>
          <p:cNvSpPr txBox="1">
            <a:spLocks/>
          </p:cNvSpPr>
          <p:nvPr/>
        </p:nvSpPr>
        <p:spPr>
          <a:xfrm>
            <a:off x="583370" y="5143499"/>
            <a:ext cx="1955644" cy="8669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Voice Input for Attendance</a:t>
            </a:r>
          </a:p>
        </p:txBody>
      </p:sp>
      <p:sp>
        <p:nvSpPr>
          <p:cNvPr id="11" name="Oval 10">
            <a:extLst>
              <a:ext uri="{FF2B5EF4-FFF2-40B4-BE49-F238E27FC236}">
                <a16:creationId xmlns:a16="http://schemas.microsoft.com/office/drawing/2014/main" id="{1754F894-1A3D-094F-332E-ACEE2C73EAB5}"/>
              </a:ext>
            </a:extLst>
          </p:cNvPr>
          <p:cNvSpPr/>
          <p:nvPr/>
        </p:nvSpPr>
        <p:spPr>
          <a:xfrm>
            <a:off x="3041314" y="2113256"/>
            <a:ext cx="2134368" cy="148836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2" name="Title 3">
            <a:extLst>
              <a:ext uri="{FF2B5EF4-FFF2-40B4-BE49-F238E27FC236}">
                <a16:creationId xmlns:a16="http://schemas.microsoft.com/office/drawing/2014/main" id="{63155320-50ED-818E-8B81-2A8AE1C3DB23}"/>
              </a:ext>
            </a:extLst>
          </p:cNvPr>
          <p:cNvSpPr txBox="1">
            <a:spLocks/>
          </p:cNvSpPr>
          <p:nvPr/>
        </p:nvSpPr>
        <p:spPr>
          <a:xfrm>
            <a:off x="3325462" y="2212082"/>
            <a:ext cx="1490212" cy="1216918"/>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Manual Overrides and Corrections</a:t>
            </a:r>
          </a:p>
        </p:txBody>
      </p:sp>
      <p:sp>
        <p:nvSpPr>
          <p:cNvPr id="2" name="Oval 1">
            <a:extLst>
              <a:ext uri="{FF2B5EF4-FFF2-40B4-BE49-F238E27FC236}">
                <a16:creationId xmlns:a16="http://schemas.microsoft.com/office/drawing/2014/main" id="{13EA31CD-1631-9DAE-1533-372AD90BFB85}"/>
              </a:ext>
            </a:extLst>
          </p:cNvPr>
          <p:cNvSpPr/>
          <p:nvPr/>
        </p:nvSpPr>
        <p:spPr>
          <a:xfrm>
            <a:off x="14671040" y="3903903"/>
            <a:ext cx="1615242" cy="890039"/>
          </a:xfrm>
          <a:prstGeom prst="ellipse">
            <a:avLst/>
          </a:prstGeom>
          <a:solidFill>
            <a:srgbClr val="7030A0"/>
          </a:solidFill>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 name="Title 3">
            <a:extLst>
              <a:ext uri="{FF2B5EF4-FFF2-40B4-BE49-F238E27FC236}">
                <a16:creationId xmlns:a16="http://schemas.microsoft.com/office/drawing/2014/main" id="{A1241D77-38B8-185E-CD82-295E39728A5F}"/>
              </a:ext>
            </a:extLst>
          </p:cNvPr>
          <p:cNvSpPr txBox="1">
            <a:spLocks/>
          </p:cNvSpPr>
          <p:nvPr/>
        </p:nvSpPr>
        <p:spPr>
          <a:xfrm>
            <a:off x="14562561" y="4474524"/>
            <a:ext cx="1261638" cy="3526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Bahnschrift Condensed" panose="020B0502040204020203" pitchFamily="34" charset="0"/>
              </a:rPr>
              <a:t>Notifications</a:t>
            </a:r>
            <a:endParaRPr lang="en-IN" sz="40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9124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EE65D167-7A22-8FA8-27B4-5FEF7D89DC8F}"/>
            </a:ext>
          </a:extLst>
        </p:cNvPr>
        <p:cNvGrpSpPr/>
        <p:nvPr/>
      </p:nvGrpSpPr>
      <p:grpSpPr>
        <a:xfrm>
          <a:off x="0" y="0"/>
          <a:ext cx="0" cy="0"/>
          <a:chOff x="0" y="0"/>
          <a:chExt cx="0" cy="0"/>
        </a:xfrm>
      </p:grpSpPr>
      <p:sp>
        <p:nvSpPr>
          <p:cNvPr id="13" name="Oval 12">
            <a:extLst>
              <a:ext uri="{FF2B5EF4-FFF2-40B4-BE49-F238E27FC236}">
                <a16:creationId xmlns:a16="http://schemas.microsoft.com/office/drawing/2014/main" id="{77AEAB91-0847-BA0D-36E7-502DBBC478C9}"/>
              </a:ext>
            </a:extLst>
          </p:cNvPr>
          <p:cNvSpPr/>
          <p:nvPr/>
        </p:nvSpPr>
        <p:spPr>
          <a:xfrm>
            <a:off x="5773148" y="2854541"/>
            <a:ext cx="2491668" cy="1430108"/>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5" name="Arrow: Pentagon 14">
            <a:extLst>
              <a:ext uri="{FF2B5EF4-FFF2-40B4-BE49-F238E27FC236}">
                <a16:creationId xmlns:a16="http://schemas.microsoft.com/office/drawing/2014/main" id="{880A1238-3940-8591-06DB-90B9CF996DB2}"/>
              </a:ext>
            </a:extLst>
          </p:cNvPr>
          <p:cNvSpPr/>
          <p:nvPr/>
        </p:nvSpPr>
        <p:spPr>
          <a:xfrm>
            <a:off x="4027714" y="707570"/>
            <a:ext cx="4397829" cy="713901"/>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3">
            <a:extLst>
              <a:ext uri="{FF2B5EF4-FFF2-40B4-BE49-F238E27FC236}">
                <a16:creationId xmlns:a16="http://schemas.microsoft.com/office/drawing/2014/main" id="{133601C6-A17E-9560-4D50-8255D7D65929}"/>
              </a:ext>
            </a:extLst>
          </p:cNvPr>
          <p:cNvSpPr txBox="1">
            <a:spLocks/>
          </p:cNvSpPr>
          <p:nvPr/>
        </p:nvSpPr>
        <p:spPr>
          <a:xfrm>
            <a:off x="4361373" y="740860"/>
            <a:ext cx="3726713" cy="5528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Professor Dashboard Features</a:t>
            </a:r>
          </a:p>
        </p:txBody>
      </p:sp>
      <p:sp>
        <p:nvSpPr>
          <p:cNvPr id="20" name="Title 3">
            <a:extLst>
              <a:ext uri="{FF2B5EF4-FFF2-40B4-BE49-F238E27FC236}">
                <a16:creationId xmlns:a16="http://schemas.microsoft.com/office/drawing/2014/main" id="{42267849-5B71-5347-8807-C56762B71843}"/>
              </a:ext>
            </a:extLst>
          </p:cNvPr>
          <p:cNvSpPr txBox="1">
            <a:spLocks/>
          </p:cNvSpPr>
          <p:nvPr/>
        </p:nvSpPr>
        <p:spPr>
          <a:xfrm>
            <a:off x="6042687" y="3296753"/>
            <a:ext cx="1952588" cy="67414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Bahnschrift Condensed" panose="020B0502040204020203" pitchFamily="34" charset="0"/>
              </a:rPr>
              <a:t>Attendance Analytics</a:t>
            </a:r>
            <a:endParaRPr lang="en-IN" sz="2800" dirty="0">
              <a:solidFill>
                <a:schemeClr val="bg1"/>
              </a:solidFill>
              <a:latin typeface="Bahnschrift Condensed" panose="020B0502040204020203" pitchFamily="34" charset="0"/>
            </a:endParaRPr>
          </a:p>
        </p:txBody>
      </p:sp>
      <p:sp>
        <p:nvSpPr>
          <p:cNvPr id="18" name="Oval 17">
            <a:extLst>
              <a:ext uri="{FF2B5EF4-FFF2-40B4-BE49-F238E27FC236}">
                <a16:creationId xmlns:a16="http://schemas.microsoft.com/office/drawing/2014/main" id="{1B84BF45-0FCF-A382-940F-7F66943A801D}"/>
              </a:ext>
            </a:extLst>
          </p:cNvPr>
          <p:cNvSpPr/>
          <p:nvPr/>
        </p:nvSpPr>
        <p:spPr>
          <a:xfrm>
            <a:off x="13147829" y="1977372"/>
            <a:ext cx="461639" cy="23471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2" name="Title 3">
            <a:extLst>
              <a:ext uri="{FF2B5EF4-FFF2-40B4-BE49-F238E27FC236}">
                <a16:creationId xmlns:a16="http://schemas.microsoft.com/office/drawing/2014/main" id="{62660DB7-7879-26D8-D10D-59D96652A333}"/>
              </a:ext>
            </a:extLst>
          </p:cNvPr>
          <p:cNvSpPr txBox="1">
            <a:spLocks/>
          </p:cNvSpPr>
          <p:nvPr/>
        </p:nvSpPr>
        <p:spPr>
          <a:xfrm>
            <a:off x="13414159" y="5867396"/>
            <a:ext cx="1096308" cy="3001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 dirty="0">
                <a:solidFill>
                  <a:schemeClr val="bg1"/>
                </a:solidFill>
                <a:latin typeface="Bahnschrift Condensed" panose="020B0502040204020203" pitchFamily="34" charset="0"/>
              </a:rPr>
              <a:t>Voice Input for Attendance</a:t>
            </a:r>
            <a:endParaRPr lang="en-IN" sz="800" dirty="0">
              <a:solidFill>
                <a:schemeClr val="bg1"/>
              </a:solidFill>
              <a:latin typeface="Bahnschrift Condensed" panose="020B0502040204020203" pitchFamily="34" charset="0"/>
            </a:endParaRPr>
          </a:p>
        </p:txBody>
      </p:sp>
      <p:sp>
        <p:nvSpPr>
          <p:cNvPr id="6" name="Title 3">
            <a:extLst>
              <a:ext uri="{FF2B5EF4-FFF2-40B4-BE49-F238E27FC236}">
                <a16:creationId xmlns:a16="http://schemas.microsoft.com/office/drawing/2014/main" id="{788BB0B2-47D7-BDC2-7EA7-602E307E946C}"/>
              </a:ext>
            </a:extLst>
          </p:cNvPr>
          <p:cNvSpPr txBox="1">
            <a:spLocks/>
          </p:cNvSpPr>
          <p:nvPr/>
        </p:nvSpPr>
        <p:spPr>
          <a:xfrm>
            <a:off x="11496582" y="-747649"/>
            <a:ext cx="3551068" cy="5296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00" dirty="0">
                <a:solidFill>
                  <a:schemeClr val="bg1"/>
                </a:solidFill>
                <a:latin typeface="Bahnschrift Condensed" panose="020B0502040204020203" pitchFamily="34" charset="0"/>
              </a:rPr>
              <a:t>Student Dashboard Features</a:t>
            </a:r>
          </a:p>
        </p:txBody>
      </p:sp>
      <p:sp>
        <p:nvSpPr>
          <p:cNvPr id="8" name="Oval 7">
            <a:extLst>
              <a:ext uri="{FF2B5EF4-FFF2-40B4-BE49-F238E27FC236}">
                <a16:creationId xmlns:a16="http://schemas.microsoft.com/office/drawing/2014/main" id="{80C22A22-9FD1-9F42-BE21-DFE900297958}"/>
              </a:ext>
            </a:extLst>
          </p:cNvPr>
          <p:cNvSpPr/>
          <p:nvPr/>
        </p:nvSpPr>
        <p:spPr>
          <a:xfrm>
            <a:off x="1031510" y="2854541"/>
            <a:ext cx="2121765" cy="1482571"/>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6298615E-D761-39EF-15EE-7C3EC8E556DF}"/>
              </a:ext>
            </a:extLst>
          </p:cNvPr>
          <p:cNvSpPr txBox="1">
            <a:spLocks/>
          </p:cNvSpPr>
          <p:nvPr/>
        </p:nvSpPr>
        <p:spPr>
          <a:xfrm>
            <a:off x="1197631" y="3204098"/>
            <a:ext cx="1955644" cy="8669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Voice Input for Attendance</a:t>
            </a:r>
          </a:p>
        </p:txBody>
      </p:sp>
      <p:sp>
        <p:nvSpPr>
          <p:cNvPr id="14" name="Oval 13">
            <a:extLst>
              <a:ext uri="{FF2B5EF4-FFF2-40B4-BE49-F238E27FC236}">
                <a16:creationId xmlns:a16="http://schemas.microsoft.com/office/drawing/2014/main" id="{CA84D835-1DEA-C0B6-D7C0-B89998458867}"/>
              </a:ext>
            </a:extLst>
          </p:cNvPr>
          <p:cNvSpPr/>
          <p:nvPr/>
        </p:nvSpPr>
        <p:spPr>
          <a:xfrm>
            <a:off x="3229548" y="4474524"/>
            <a:ext cx="2447232" cy="164261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7" name="Title 3">
            <a:extLst>
              <a:ext uri="{FF2B5EF4-FFF2-40B4-BE49-F238E27FC236}">
                <a16:creationId xmlns:a16="http://schemas.microsoft.com/office/drawing/2014/main" id="{DB442CA4-F3D6-E7BA-AD98-E0A806304CCE}"/>
              </a:ext>
            </a:extLst>
          </p:cNvPr>
          <p:cNvSpPr txBox="1">
            <a:spLocks/>
          </p:cNvSpPr>
          <p:nvPr/>
        </p:nvSpPr>
        <p:spPr>
          <a:xfrm>
            <a:off x="3670128" y="4650478"/>
            <a:ext cx="1490212" cy="1216918"/>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Manual Overrides and Corrections</a:t>
            </a:r>
          </a:p>
        </p:txBody>
      </p:sp>
      <p:sp>
        <p:nvSpPr>
          <p:cNvPr id="2" name="Oval 1">
            <a:extLst>
              <a:ext uri="{FF2B5EF4-FFF2-40B4-BE49-F238E27FC236}">
                <a16:creationId xmlns:a16="http://schemas.microsoft.com/office/drawing/2014/main" id="{49093BCD-AC84-4918-368F-6BF2BDACAB01}"/>
              </a:ext>
            </a:extLst>
          </p:cNvPr>
          <p:cNvSpPr/>
          <p:nvPr/>
        </p:nvSpPr>
        <p:spPr>
          <a:xfrm>
            <a:off x="8264814" y="3903903"/>
            <a:ext cx="3551068" cy="2323221"/>
          </a:xfrm>
          <a:prstGeom prst="ellipse">
            <a:avLst/>
          </a:prstGeom>
          <a:solidFill>
            <a:srgbClr val="7030A0"/>
          </a:solidFill>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 name="Title 3">
            <a:extLst>
              <a:ext uri="{FF2B5EF4-FFF2-40B4-BE49-F238E27FC236}">
                <a16:creationId xmlns:a16="http://schemas.microsoft.com/office/drawing/2014/main" id="{9E4CBF7D-FFF8-472F-7EF1-7CB5125140D5}"/>
              </a:ext>
            </a:extLst>
          </p:cNvPr>
          <p:cNvSpPr txBox="1">
            <a:spLocks/>
          </p:cNvSpPr>
          <p:nvPr/>
        </p:nvSpPr>
        <p:spPr>
          <a:xfrm>
            <a:off x="8580120" y="4474524"/>
            <a:ext cx="2773679" cy="9204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Bahnschrift Condensed" panose="020B0502040204020203" pitchFamily="34" charset="0"/>
              </a:rPr>
              <a:t>Notifications</a:t>
            </a:r>
            <a:endParaRPr lang="en-IN" sz="40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405616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357D2F50-DE92-1951-8D80-77F80C2254B6}"/>
            </a:ext>
          </a:extLst>
        </p:cNvPr>
        <p:cNvGrpSpPr/>
        <p:nvPr/>
      </p:nvGrpSpPr>
      <p:grpSpPr>
        <a:xfrm>
          <a:off x="0" y="0"/>
          <a:ext cx="0" cy="0"/>
          <a:chOff x="0" y="0"/>
          <a:chExt cx="0" cy="0"/>
        </a:xfrm>
      </p:grpSpPr>
      <p:sp>
        <p:nvSpPr>
          <p:cNvPr id="13" name="Oval 12">
            <a:extLst>
              <a:ext uri="{FF2B5EF4-FFF2-40B4-BE49-F238E27FC236}">
                <a16:creationId xmlns:a16="http://schemas.microsoft.com/office/drawing/2014/main" id="{2FCFC774-785D-16A9-13BC-45E731FB3073}"/>
              </a:ext>
            </a:extLst>
          </p:cNvPr>
          <p:cNvSpPr/>
          <p:nvPr/>
        </p:nvSpPr>
        <p:spPr>
          <a:xfrm>
            <a:off x="6108428" y="2962460"/>
            <a:ext cx="2604498" cy="1624779"/>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5" name="Arrow: Pentagon 14">
            <a:extLst>
              <a:ext uri="{FF2B5EF4-FFF2-40B4-BE49-F238E27FC236}">
                <a16:creationId xmlns:a16="http://schemas.microsoft.com/office/drawing/2014/main" id="{B9B05E41-7986-3FD3-0C24-B954B684A68A}"/>
              </a:ext>
            </a:extLst>
          </p:cNvPr>
          <p:cNvSpPr/>
          <p:nvPr/>
        </p:nvSpPr>
        <p:spPr>
          <a:xfrm>
            <a:off x="4027714" y="707570"/>
            <a:ext cx="4397829" cy="713901"/>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3">
            <a:extLst>
              <a:ext uri="{FF2B5EF4-FFF2-40B4-BE49-F238E27FC236}">
                <a16:creationId xmlns:a16="http://schemas.microsoft.com/office/drawing/2014/main" id="{CB1A4418-4455-408B-83AD-F2B76B39818E}"/>
              </a:ext>
            </a:extLst>
          </p:cNvPr>
          <p:cNvSpPr txBox="1">
            <a:spLocks/>
          </p:cNvSpPr>
          <p:nvPr/>
        </p:nvSpPr>
        <p:spPr>
          <a:xfrm>
            <a:off x="4361373" y="740860"/>
            <a:ext cx="3726713" cy="55289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Professor Dashboard Features</a:t>
            </a:r>
          </a:p>
        </p:txBody>
      </p:sp>
      <p:sp>
        <p:nvSpPr>
          <p:cNvPr id="20" name="Title 3">
            <a:extLst>
              <a:ext uri="{FF2B5EF4-FFF2-40B4-BE49-F238E27FC236}">
                <a16:creationId xmlns:a16="http://schemas.microsoft.com/office/drawing/2014/main" id="{AF7A2144-20CA-191E-A1E0-5C4EFE0E1B77}"/>
              </a:ext>
            </a:extLst>
          </p:cNvPr>
          <p:cNvSpPr txBox="1">
            <a:spLocks/>
          </p:cNvSpPr>
          <p:nvPr/>
        </p:nvSpPr>
        <p:spPr>
          <a:xfrm>
            <a:off x="6377967" y="3433912"/>
            <a:ext cx="1952588" cy="9552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Bahnschrift Condensed" panose="020B0502040204020203" pitchFamily="34" charset="0"/>
              </a:rPr>
              <a:t>Attendance Analytics</a:t>
            </a:r>
            <a:endParaRPr lang="en-IN" sz="3200" dirty="0">
              <a:solidFill>
                <a:schemeClr val="bg1"/>
              </a:solidFill>
              <a:latin typeface="Bahnschrift Condensed" panose="020B0502040204020203" pitchFamily="34" charset="0"/>
            </a:endParaRPr>
          </a:p>
        </p:txBody>
      </p:sp>
      <p:sp>
        <p:nvSpPr>
          <p:cNvPr id="18" name="Oval 17">
            <a:extLst>
              <a:ext uri="{FF2B5EF4-FFF2-40B4-BE49-F238E27FC236}">
                <a16:creationId xmlns:a16="http://schemas.microsoft.com/office/drawing/2014/main" id="{C6062D76-E4F4-0DD1-6CC2-7D10AAFEED3D}"/>
              </a:ext>
            </a:extLst>
          </p:cNvPr>
          <p:cNvSpPr/>
          <p:nvPr/>
        </p:nvSpPr>
        <p:spPr>
          <a:xfrm>
            <a:off x="13147829" y="1977372"/>
            <a:ext cx="461639" cy="23471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22" name="Title 3">
            <a:extLst>
              <a:ext uri="{FF2B5EF4-FFF2-40B4-BE49-F238E27FC236}">
                <a16:creationId xmlns:a16="http://schemas.microsoft.com/office/drawing/2014/main" id="{C13E6E1B-576D-2887-FD8C-F91C664A2497}"/>
              </a:ext>
            </a:extLst>
          </p:cNvPr>
          <p:cNvSpPr txBox="1">
            <a:spLocks/>
          </p:cNvSpPr>
          <p:nvPr/>
        </p:nvSpPr>
        <p:spPr>
          <a:xfrm>
            <a:off x="13414159" y="5867396"/>
            <a:ext cx="1096308" cy="30014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 dirty="0">
                <a:solidFill>
                  <a:schemeClr val="bg1"/>
                </a:solidFill>
                <a:latin typeface="Bahnschrift Condensed" panose="020B0502040204020203" pitchFamily="34" charset="0"/>
              </a:rPr>
              <a:t>Voice Input for Attendance</a:t>
            </a:r>
            <a:endParaRPr lang="en-IN" sz="800" dirty="0">
              <a:solidFill>
                <a:schemeClr val="bg1"/>
              </a:solidFill>
              <a:latin typeface="Bahnschrift Condensed" panose="020B0502040204020203" pitchFamily="34" charset="0"/>
            </a:endParaRPr>
          </a:p>
        </p:txBody>
      </p:sp>
      <p:sp>
        <p:nvSpPr>
          <p:cNvPr id="6" name="Title 3">
            <a:extLst>
              <a:ext uri="{FF2B5EF4-FFF2-40B4-BE49-F238E27FC236}">
                <a16:creationId xmlns:a16="http://schemas.microsoft.com/office/drawing/2014/main" id="{BBBB47A5-1BFF-8B2D-C609-616EC7695CC0}"/>
              </a:ext>
            </a:extLst>
          </p:cNvPr>
          <p:cNvSpPr txBox="1">
            <a:spLocks/>
          </p:cNvSpPr>
          <p:nvPr/>
        </p:nvSpPr>
        <p:spPr>
          <a:xfrm>
            <a:off x="11496582" y="-747649"/>
            <a:ext cx="3551068" cy="5296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00" dirty="0">
                <a:solidFill>
                  <a:schemeClr val="bg1"/>
                </a:solidFill>
                <a:latin typeface="Bahnschrift Condensed" panose="020B0502040204020203" pitchFamily="34" charset="0"/>
              </a:rPr>
              <a:t>Student Dashboard Features</a:t>
            </a:r>
          </a:p>
        </p:txBody>
      </p:sp>
      <p:sp>
        <p:nvSpPr>
          <p:cNvPr id="8" name="Oval 7">
            <a:extLst>
              <a:ext uri="{FF2B5EF4-FFF2-40B4-BE49-F238E27FC236}">
                <a16:creationId xmlns:a16="http://schemas.microsoft.com/office/drawing/2014/main" id="{B158BBD8-9FE3-7A14-31A5-EEA566DBBADA}"/>
              </a:ext>
            </a:extLst>
          </p:cNvPr>
          <p:cNvSpPr/>
          <p:nvPr/>
        </p:nvSpPr>
        <p:spPr>
          <a:xfrm>
            <a:off x="650510" y="2825300"/>
            <a:ext cx="2447232" cy="1624779"/>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38B52F38-651B-9AD5-EAE5-40893C9872CB}"/>
              </a:ext>
            </a:extLst>
          </p:cNvPr>
          <p:cNvSpPr txBox="1">
            <a:spLocks/>
          </p:cNvSpPr>
          <p:nvPr/>
        </p:nvSpPr>
        <p:spPr>
          <a:xfrm>
            <a:off x="816631" y="3188858"/>
            <a:ext cx="1955644" cy="8669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Voice Input for Attendance</a:t>
            </a:r>
          </a:p>
        </p:txBody>
      </p:sp>
      <p:sp>
        <p:nvSpPr>
          <p:cNvPr id="14" name="Oval 13">
            <a:extLst>
              <a:ext uri="{FF2B5EF4-FFF2-40B4-BE49-F238E27FC236}">
                <a16:creationId xmlns:a16="http://schemas.microsoft.com/office/drawing/2014/main" id="{E9DD4C32-88E5-85D8-CAD8-B77CCECB5695}"/>
              </a:ext>
            </a:extLst>
          </p:cNvPr>
          <p:cNvSpPr/>
          <p:nvPr/>
        </p:nvSpPr>
        <p:spPr>
          <a:xfrm>
            <a:off x="3366708" y="2889564"/>
            <a:ext cx="2447232" cy="1642616"/>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7" name="Title 3">
            <a:extLst>
              <a:ext uri="{FF2B5EF4-FFF2-40B4-BE49-F238E27FC236}">
                <a16:creationId xmlns:a16="http://schemas.microsoft.com/office/drawing/2014/main" id="{AC0C3557-50CB-9730-9F75-A8B4E68B925B}"/>
              </a:ext>
            </a:extLst>
          </p:cNvPr>
          <p:cNvSpPr txBox="1">
            <a:spLocks/>
          </p:cNvSpPr>
          <p:nvPr/>
        </p:nvSpPr>
        <p:spPr>
          <a:xfrm>
            <a:off x="3807288" y="3065518"/>
            <a:ext cx="1490212" cy="1216918"/>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Manual Overrides and Corrections</a:t>
            </a:r>
          </a:p>
        </p:txBody>
      </p:sp>
      <p:sp>
        <p:nvSpPr>
          <p:cNvPr id="2" name="Oval 1">
            <a:extLst>
              <a:ext uri="{FF2B5EF4-FFF2-40B4-BE49-F238E27FC236}">
                <a16:creationId xmlns:a16="http://schemas.microsoft.com/office/drawing/2014/main" id="{9DEEDBA9-BBF1-AD84-1A08-26D5EE3A5CF6}"/>
              </a:ext>
            </a:extLst>
          </p:cNvPr>
          <p:cNvSpPr/>
          <p:nvPr/>
        </p:nvSpPr>
        <p:spPr>
          <a:xfrm>
            <a:off x="9109570" y="3004743"/>
            <a:ext cx="2447232" cy="1414853"/>
          </a:xfrm>
          <a:prstGeom prst="ellipse">
            <a:avLst/>
          </a:prstGeom>
          <a:solidFill>
            <a:srgbClr val="7030A0"/>
          </a:solidFill>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3" name="Title 3">
            <a:extLst>
              <a:ext uri="{FF2B5EF4-FFF2-40B4-BE49-F238E27FC236}">
                <a16:creationId xmlns:a16="http://schemas.microsoft.com/office/drawing/2014/main" id="{877A3BF0-5E5E-DCA4-BF3E-932C63EBA40C}"/>
              </a:ext>
            </a:extLst>
          </p:cNvPr>
          <p:cNvSpPr txBox="1">
            <a:spLocks/>
          </p:cNvSpPr>
          <p:nvPr/>
        </p:nvSpPr>
        <p:spPr>
          <a:xfrm>
            <a:off x="9335627" y="3483924"/>
            <a:ext cx="1911491" cy="560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Bahnschrift Condensed" panose="020B0502040204020203" pitchFamily="34" charset="0"/>
              </a:rPr>
              <a:t>Notifications</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340353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D0B97B94-D9A5-7B79-744D-27B3F676EF63}"/>
            </a:ext>
          </a:extLst>
        </p:cNvPr>
        <p:cNvGrpSpPr/>
        <p:nvPr/>
      </p:nvGrpSpPr>
      <p:grpSpPr>
        <a:xfrm>
          <a:off x="0" y="0"/>
          <a:ext cx="0" cy="0"/>
          <a:chOff x="0" y="0"/>
          <a:chExt cx="0" cy="0"/>
        </a:xfrm>
      </p:grpSpPr>
      <p:sp>
        <p:nvSpPr>
          <p:cNvPr id="19" name="Oval 18">
            <a:extLst>
              <a:ext uri="{FF2B5EF4-FFF2-40B4-BE49-F238E27FC236}">
                <a16:creationId xmlns:a16="http://schemas.microsoft.com/office/drawing/2014/main" id="{CDF58CA6-FEFC-DDA6-19F8-BD78F3837189}"/>
              </a:ext>
            </a:extLst>
          </p:cNvPr>
          <p:cNvSpPr/>
          <p:nvPr/>
        </p:nvSpPr>
        <p:spPr>
          <a:xfrm>
            <a:off x="3371163" y="2130642"/>
            <a:ext cx="5408854" cy="33396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8" name="Arrow: Pentagon 7">
            <a:extLst>
              <a:ext uri="{FF2B5EF4-FFF2-40B4-BE49-F238E27FC236}">
                <a16:creationId xmlns:a16="http://schemas.microsoft.com/office/drawing/2014/main" id="{F7206C5C-7736-9903-B854-55E2A75AE79B}"/>
              </a:ext>
            </a:extLst>
          </p:cNvPr>
          <p:cNvSpPr/>
          <p:nvPr/>
        </p:nvSpPr>
        <p:spPr>
          <a:xfrm rot="10800000">
            <a:off x="3760004" y="505864"/>
            <a:ext cx="3928058" cy="881826"/>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Pentagon 14">
            <a:extLst>
              <a:ext uri="{FF2B5EF4-FFF2-40B4-BE49-F238E27FC236}">
                <a16:creationId xmlns:a16="http://schemas.microsoft.com/office/drawing/2014/main" id="{3D1AEF25-3E92-B419-B943-B8DCB5A209C5}"/>
              </a:ext>
            </a:extLst>
          </p:cNvPr>
          <p:cNvSpPr/>
          <p:nvPr/>
        </p:nvSpPr>
        <p:spPr>
          <a:xfrm>
            <a:off x="12333514" y="272141"/>
            <a:ext cx="533400" cy="713901"/>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3">
            <a:extLst>
              <a:ext uri="{FF2B5EF4-FFF2-40B4-BE49-F238E27FC236}">
                <a16:creationId xmlns:a16="http://schemas.microsoft.com/office/drawing/2014/main" id="{FBF92DB4-3BBC-3E27-9EAE-03D3A939253C}"/>
              </a:ext>
            </a:extLst>
          </p:cNvPr>
          <p:cNvSpPr txBox="1">
            <a:spLocks/>
          </p:cNvSpPr>
          <p:nvPr/>
        </p:nvSpPr>
        <p:spPr>
          <a:xfrm>
            <a:off x="11941629" y="-457329"/>
            <a:ext cx="1445078" cy="552893"/>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Professor Dashboard Features</a:t>
            </a:r>
          </a:p>
        </p:txBody>
      </p:sp>
      <p:sp>
        <p:nvSpPr>
          <p:cNvPr id="20" name="Title 3">
            <a:extLst>
              <a:ext uri="{FF2B5EF4-FFF2-40B4-BE49-F238E27FC236}">
                <a16:creationId xmlns:a16="http://schemas.microsoft.com/office/drawing/2014/main" id="{CE23164B-D0EB-721D-5EB5-F782D5043A83}"/>
              </a:ext>
            </a:extLst>
          </p:cNvPr>
          <p:cNvSpPr txBox="1">
            <a:spLocks/>
          </p:cNvSpPr>
          <p:nvPr/>
        </p:nvSpPr>
        <p:spPr>
          <a:xfrm>
            <a:off x="-1913256" y="-457329"/>
            <a:ext cx="2144485" cy="11212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Bahnschrift Condensed" panose="020B0502040204020203" pitchFamily="34" charset="0"/>
              </a:rPr>
              <a:t>Attendance Analytics</a:t>
            </a:r>
            <a:endParaRPr lang="en-IN" sz="2800" dirty="0">
              <a:solidFill>
                <a:schemeClr val="bg1"/>
              </a:solidFill>
              <a:latin typeface="Bahnschrift Condensed" panose="020B0502040204020203" pitchFamily="34" charset="0"/>
            </a:endParaRPr>
          </a:p>
        </p:txBody>
      </p:sp>
      <p:sp>
        <p:nvSpPr>
          <p:cNvPr id="5" name="Title 3">
            <a:extLst>
              <a:ext uri="{FF2B5EF4-FFF2-40B4-BE49-F238E27FC236}">
                <a16:creationId xmlns:a16="http://schemas.microsoft.com/office/drawing/2014/main" id="{13F5567A-3C0C-1040-3E42-044F4E44A782}"/>
              </a:ext>
            </a:extLst>
          </p:cNvPr>
          <p:cNvSpPr txBox="1">
            <a:spLocks/>
          </p:cNvSpPr>
          <p:nvPr/>
        </p:nvSpPr>
        <p:spPr>
          <a:xfrm>
            <a:off x="4030462" y="663901"/>
            <a:ext cx="3551068" cy="5296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Student Dashboard Features</a:t>
            </a:r>
          </a:p>
        </p:txBody>
      </p:sp>
      <p:sp>
        <p:nvSpPr>
          <p:cNvPr id="11" name="Title 3">
            <a:extLst>
              <a:ext uri="{FF2B5EF4-FFF2-40B4-BE49-F238E27FC236}">
                <a16:creationId xmlns:a16="http://schemas.microsoft.com/office/drawing/2014/main" id="{CE8C5192-8C59-1B71-7373-A1032919A69A}"/>
              </a:ext>
            </a:extLst>
          </p:cNvPr>
          <p:cNvSpPr txBox="1">
            <a:spLocks/>
          </p:cNvSpPr>
          <p:nvPr/>
        </p:nvSpPr>
        <p:spPr>
          <a:xfrm>
            <a:off x="3656425" y="2972846"/>
            <a:ext cx="4838330" cy="1688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solidFill>
                  <a:schemeClr val="bg1"/>
                </a:solidFill>
                <a:latin typeface="Bahnschrift Condensed" panose="020B0502040204020203" pitchFamily="34" charset="0"/>
              </a:rPr>
              <a:t>Voice Input for Attendance</a:t>
            </a:r>
            <a:endParaRPr lang="en-IN" sz="5400" dirty="0">
              <a:solidFill>
                <a:schemeClr val="bg1"/>
              </a:solidFill>
              <a:latin typeface="Bahnschrift Condensed" panose="020B0502040204020203" pitchFamily="34" charset="0"/>
            </a:endParaRPr>
          </a:p>
        </p:txBody>
      </p:sp>
      <p:sp>
        <p:nvSpPr>
          <p:cNvPr id="12" name="Title 3">
            <a:extLst>
              <a:ext uri="{FF2B5EF4-FFF2-40B4-BE49-F238E27FC236}">
                <a16:creationId xmlns:a16="http://schemas.microsoft.com/office/drawing/2014/main" id="{C1AD0FFB-BAE3-2806-94D9-AB6A7930DEA8}"/>
              </a:ext>
            </a:extLst>
          </p:cNvPr>
          <p:cNvSpPr txBox="1">
            <a:spLocks/>
          </p:cNvSpPr>
          <p:nvPr/>
        </p:nvSpPr>
        <p:spPr>
          <a:xfrm>
            <a:off x="5260549" y="6838154"/>
            <a:ext cx="2144485" cy="11212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Bahnschrift Condensed" panose="020B0502040204020203" pitchFamily="34" charset="0"/>
              </a:rPr>
              <a:t>Attendance Feedback</a:t>
            </a:r>
            <a:endParaRPr lang="en-IN" sz="2800" dirty="0">
              <a:solidFill>
                <a:schemeClr val="bg1"/>
              </a:solidFill>
              <a:latin typeface="Bahnschrift Condensed" panose="020B0502040204020203" pitchFamily="34" charset="0"/>
            </a:endParaRPr>
          </a:p>
        </p:txBody>
      </p:sp>
      <p:sp>
        <p:nvSpPr>
          <p:cNvPr id="3" name="Oval 2">
            <a:extLst>
              <a:ext uri="{FF2B5EF4-FFF2-40B4-BE49-F238E27FC236}">
                <a16:creationId xmlns:a16="http://schemas.microsoft.com/office/drawing/2014/main" id="{B888562F-B345-0D2F-CF60-F60D8C48D8D4}"/>
              </a:ext>
            </a:extLst>
          </p:cNvPr>
          <p:cNvSpPr/>
          <p:nvPr/>
        </p:nvSpPr>
        <p:spPr>
          <a:xfrm>
            <a:off x="12827454" y="2914650"/>
            <a:ext cx="1120645" cy="101645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6" name="Title 3">
            <a:extLst>
              <a:ext uri="{FF2B5EF4-FFF2-40B4-BE49-F238E27FC236}">
                <a16:creationId xmlns:a16="http://schemas.microsoft.com/office/drawing/2014/main" id="{4467E526-6634-5EDF-D615-EE894CF44EED}"/>
              </a:ext>
            </a:extLst>
          </p:cNvPr>
          <p:cNvSpPr txBox="1">
            <a:spLocks/>
          </p:cNvSpPr>
          <p:nvPr/>
        </p:nvSpPr>
        <p:spPr>
          <a:xfrm>
            <a:off x="12099278" y="4388105"/>
            <a:ext cx="2144485" cy="11756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Bahnschrift Condensed" panose="020B0502040204020203" pitchFamily="34" charset="0"/>
              </a:rPr>
              <a:t>Attendance Analytics</a:t>
            </a:r>
            <a:endParaRPr lang="en-IN" sz="2800" dirty="0">
              <a:solidFill>
                <a:schemeClr val="bg1"/>
              </a:solidFill>
              <a:latin typeface="Bahnschrift Condensed" panose="020B0502040204020203" pitchFamily="34" charset="0"/>
            </a:endParaRPr>
          </a:p>
        </p:txBody>
      </p:sp>
      <p:sp>
        <p:nvSpPr>
          <p:cNvPr id="13" name="Oval 12">
            <a:extLst>
              <a:ext uri="{FF2B5EF4-FFF2-40B4-BE49-F238E27FC236}">
                <a16:creationId xmlns:a16="http://schemas.microsoft.com/office/drawing/2014/main" id="{12455411-9960-2B50-50F5-C4C94C52CEEC}"/>
              </a:ext>
            </a:extLst>
          </p:cNvPr>
          <p:cNvSpPr/>
          <p:nvPr/>
        </p:nvSpPr>
        <p:spPr>
          <a:xfrm>
            <a:off x="-1596423" y="3310039"/>
            <a:ext cx="920148" cy="86541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A237D600-EFB2-1757-8CA9-70AB2CBD154E}"/>
              </a:ext>
            </a:extLst>
          </p:cNvPr>
          <p:cNvSpPr/>
          <p:nvPr/>
        </p:nvSpPr>
        <p:spPr>
          <a:xfrm>
            <a:off x="8248651" y="7041816"/>
            <a:ext cx="1186572" cy="71390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18" name="Title 3">
            <a:extLst>
              <a:ext uri="{FF2B5EF4-FFF2-40B4-BE49-F238E27FC236}">
                <a16:creationId xmlns:a16="http://schemas.microsoft.com/office/drawing/2014/main" id="{9605C4BC-6285-5DFC-8D81-70309C9268D5}"/>
              </a:ext>
            </a:extLst>
          </p:cNvPr>
          <p:cNvSpPr txBox="1">
            <a:spLocks/>
          </p:cNvSpPr>
          <p:nvPr/>
        </p:nvSpPr>
        <p:spPr>
          <a:xfrm>
            <a:off x="2844867" y="7303129"/>
            <a:ext cx="2035628" cy="191278"/>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000" dirty="0">
                <a:solidFill>
                  <a:schemeClr val="bg1"/>
                </a:solidFill>
                <a:latin typeface="Bahnschrift Condensed" panose="020B0502040204020203" pitchFamily="34" charset="0"/>
              </a:rPr>
              <a:t>Manual Overrides and Corrections</a:t>
            </a:r>
          </a:p>
        </p:txBody>
      </p:sp>
      <p:sp>
        <p:nvSpPr>
          <p:cNvPr id="22" name="Title 3">
            <a:extLst>
              <a:ext uri="{FF2B5EF4-FFF2-40B4-BE49-F238E27FC236}">
                <a16:creationId xmlns:a16="http://schemas.microsoft.com/office/drawing/2014/main" id="{174E62D0-AC25-4A99-FAE5-35CAB963BF54}"/>
              </a:ext>
            </a:extLst>
          </p:cNvPr>
          <p:cNvSpPr txBox="1">
            <a:spLocks/>
          </p:cNvSpPr>
          <p:nvPr/>
        </p:nvSpPr>
        <p:spPr>
          <a:xfrm>
            <a:off x="12192000" y="1193545"/>
            <a:ext cx="1855624" cy="11212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 dirty="0">
                <a:solidFill>
                  <a:schemeClr val="bg1"/>
                </a:solidFill>
                <a:latin typeface="Bahnschrift Condensed" panose="020B0502040204020203" pitchFamily="34" charset="0"/>
              </a:rPr>
              <a:t>Attendance Feedback</a:t>
            </a:r>
            <a:endParaRPr lang="en-IN" sz="1000" dirty="0">
              <a:solidFill>
                <a:schemeClr val="bg1"/>
              </a:solidFill>
              <a:latin typeface="Bahnschrift Condensed" panose="020B0502040204020203" pitchFamily="34" charset="0"/>
            </a:endParaRPr>
          </a:p>
        </p:txBody>
      </p:sp>
      <p:sp>
        <p:nvSpPr>
          <p:cNvPr id="2" name="Oval 1">
            <a:extLst>
              <a:ext uri="{FF2B5EF4-FFF2-40B4-BE49-F238E27FC236}">
                <a16:creationId xmlns:a16="http://schemas.microsoft.com/office/drawing/2014/main" id="{543E4FC0-1108-8CF6-A6BF-56AAE8367EAA}"/>
              </a:ext>
            </a:extLst>
          </p:cNvPr>
          <p:cNvSpPr/>
          <p:nvPr/>
        </p:nvSpPr>
        <p:spPr>
          <a:xfrm>
            <a:off x="9435223" y="-1049532"/>
            <a:ext cx="1120646" cy="622377"/>
          </a:xfrm>
          <a:prstGeom prst="ellipse">
            <a:avLst/>
          </a:prstGeom>
          <a:solidFill>
            <a:srgbClr val="7030A0"/>
          </a:solidFill>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E711166D-2721-1418-8E70-5C2D38F5B54B}"/>
              </a:ext>
            </a:extLst>
          </p:cNvPr>
          <p:cNvSpPr txBox="1">
            <a:spLocks/>
          </p:cNvSpPr>
          <p:nvPr/>
        </p:nvSpPr>
        <p:spPr>
          <a:xfrm>
            <a:off x="14935199" y="2972846"/>
            <a:ext cx="2171759" cy="9694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solidFill>
                  <a:schemeClr val="bg1"/>
                </a:solidFill>
                <a:latin typeface="Bahnschrift Condensed" panose="020B0502040204020203" pitchFamily="34" charset="0"/>
              </a:rPr>
              <a:t>Dashboard Analytics</a:t>
            </a:r>
            <a:endParaRPr lang="en-IN" sz="14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591868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83A85116-0640-2497-20EF-46AC03328756}"/>
            </a:ext>
          </a:extLst>
        </p:cNvPr>
        <p:cNvGrpSpPr/>
        <p:nvPr/>
      </p:nvGrpSpPr>
      <p:grpSpPr>
        <a:xfrm>
          <a:off x="0" y="0"/>
          <a:ext cx="0" cy="0"/>
          <a:chOff x="0" y="0"/>
          <a:chExt cx="0" cy="0"/>
        </a:xfrm>
      </p:grpSpPr>
      <p:sp>
        <p:nvSpPr>
          <p:cNvPr id="8" name="Arrow: Pentagon 7">
            <a:extLst>
              <a:ext uri="{FF2B5EF4-FFF2-40B4-BE49-F238E27FC236}">
                <a16:creationId xmlns:a16="http://schemas.microsoft.com/office/drawing/2014/main" id="{D04D4D31-6BFB-B891-8C97-DD20C2D026A6}"/>
              </a:ext>
            </a:extLst>
          </p:cNvPr>
          <p:cNvSpPr/>
          <p:nvPr/>
        </p:nvSpPr>
        <p:spPr>
          <a:xfrm rot="10800000">
            <a:off x="3949367" y="663900"/>
            <a:ext cx="3549332" cy="713901"/>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3">
            <a:extLst>
              <a:ext uri="{FF2B5EF4-FFF2-40B4-BE49-F238E27FC236}">
                <a16:creationId xmlns:a16="http://schemas.microsoft.com/office/drawing/2014/main" id="{9E31333D-9721-CD2C-0660-26C85DB911F4}"/>
              </a:ext>
            </a:extLst>
          </p:cNvPr>
          <p:cNvSpPr txBox="1">
            <a:spLocks/>
          </p:cNvSpPr>
          <p:nvPr/>
        </p:nvSpPr>
        <p:spPr>
          <a:xfrm>
            <a:off x="4255953" y="740720"/>
            <a:ext cx="3207598" cy="55289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Student Dashboard Features</a:t>
            </a:r>
          </a:p>
        </p:txBody>
      </p:sp>
      <p:sp>
        <p:nvSpPr>
          <p:cNvPr id="14" name="Oval 13">
            <a:extLst>
              <a:ext uri="{FF2B5EF4-FFF2-40B4-BE49-F238E27FC236}">
                <a16:creationId xmlns:a16="http://schemas.microsoft.com/office/drawing/2014/main" id="{3FF92793-9686-5891-466F-1168F48228EE}"/>
              </a:ext>
            </a:extLst>
          </p:cNvPr>
          <p:cNvSpPr/>
          <p:nvPr/>
        </p:nvSpPr>
        <p:spPr>
          <a:xfrm>
            <a:off x="918871" y="2176949"/>
            <a:ext cx="2226129" cy="15018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5" name="Title 3">
            <a:extLst>
              <a:ext uri="{FF2B5EF4-FFF2-40B4-BE49-F238E27FC236}">
                <a16:creationId xmlns:a16="http://schemas.microsoft.com/office/drawing/2014/main" id="{CD0FD7EA-CBE7-84F0-0B3B-17B53168A2C7}"/>
              </a:ext>
            </a:extLst>
          </p:cNvPr>
          <p:cNvSpPr txBox="1">
            <a:spLocks/>
          </p:cNvSpPr>
          <p:nvPr/>
        </p:nvSpPr>
        <p:spPr>
          <a:xfrm>
            <a:off x="1067387" y="2371910"/>
            <a:ext cx="1997526" cy="1049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Bahnschrift Condensed" panose="020B0502040204020203" pitchFamily="34" charset="0"/>
              </a:rPr>
              <a:t>Voice Input for Attendance</a:t>
            </a:r>
            <a:endParaRPr lang="en-IN" sz="2800" dirty="0">
              <a:solidFill>
                <a:schemeClr val="bg1"/>
              </a:solidFill>
              <a:latin typeface="Bahnschrift Condensed" panose="020B0502040204020203" pitchFamily="34" charset="0"/>
            </a:endParaRPr>
          </a:p>
        </p:txBody>
      </p:sp>
      <p:sp>
        <p:nvSpPr>
          <p:cNvPr id="7" name="Oval 6">
            <a:extLst>
              <a:ext uri="{FF2B5EF4-FFF2-40B4-BE49-F238E27FC236}">
                <a16:creationId xmlns:a16="http://schemas.microsoft.com/office/drawing/2014/main" id="{2B01BBD5-CEAA-C2FF-A0C8-0EE9A283C7B6}"/>
              </a:ext>
            </a:extLst>
          </p:cNvPr>
          <p:cNvSpPr/>
          <p:nvPr/>
        </p:nvSpPr>
        <p:spPr>
          <a:xfrm>
            <a:off x="6482357" y="1949686"/>
            <a:ext cx="4188518" cy="2462915"/>
          </a:xfrm>
          <a:prstGeom prst="ellips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3" name="Title 3">
            <a:extLst>
              <a:ext uri="{FF2B5EF4-FFF2-40B4-BE49-F238E27FC236}">
                <a16:creationId xmlns:a16="http://schemas.microsoft.com/office/drawing/2014/main" id="{E2C124F9-4BFE-FE37-4E00-ACF0CE8B46DB}"/>
              </a:ext>
            </a:extLst>
          </p:cNvPr>
          <p:cNvSpPr txBox="1">
            <a:spLocks/>
          </p:cNvSpPr>
          <p:nvPr/>
        </p:nvSpPr>
        <p:spPr>
          <a:xfrm>
            <a:off x="7021901" y="2168719"/>
            <a:ext cx="2983218" cy="17735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bg1"/>
                </a:solidFill>
                <a:latin typeface="Bahnschrift Condensed" panose="020B0502040204020203" pitchFamily="34" charset="0"/>
              </a:rPr>
              <a:t>Dashboard Analytics</a:t>
            </a:r>
            <a:endParaRPr lang="en-IN" sz="4800" dirty="0">
              <a:solidFill>
                <a:schemeClr val="bg1"/>
              </a:solidFill>
              <a:latin typeface="Bahnschrift Condensed" panose="020B0502040204020203" pitchFamily="34" charset="0"/>
            </a:endParaRPr>
          </a:p>
        </p:txBody>
      </p:sp>
      <p:sp>
        <p:nvSpPr>
          <p:cNvPr id="16" name="Oval 15">
            <a:extLst>
              <a:ext uri="{FF2B5EF4-FFF2-40B4-BE49-F238E27FC236}">
                <a16:creationId xmlns:a16="http://schemas.microsoft.com/office/drawing/2014/main" id="{F4AE1A5D-FD98-41C4-A38A-7B9097F27630}"/>
              </a:ext>
            </a:extLst>
          </p:cNvPr>
          <p:cNvSpPr/>
          <p:nvPr/>
        </p:nvSpPr>
        <p:spPr>
          <a:xfrm>
            <a:off x="13080900" y="-413376"/>
            <a:ext cx="1174948" cy="537664"/>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 name="Title 3">
            <a:extLst>
              <a:ext uri="{FF2B5EF4-FFF2-40B4-BE49-F238E27FC236}">
                <a16:creationId xmlns:a16="http://schemas.microsoft.com/office/drawing/2014/main" id="{BE0EA6CF-F345-EC44-6B98-94E6077614C9}"/>
              </a:ext>
            </a:extLst>
          </p:cNvPr>
          <p:cNvSpPr txBox="1">
            <a:spLocks/>
          </p:cNvSpPr>
          <p:nvPr/>
        </p:nvSpPr>
        <p:spPr>
          <a:xfrm>
            <a:off x="13080900" y="6014270"/>
            <a:ext cx="3586244" cy="7924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latin typeface="Bahnschrift Condensed" panose="020B0502040204020203" pitchFamily="34" charset="0"/>
              </a:rPr>
              <a:t>Notify Professor</a:t>
            </a:r>
            <a:endParaRPr lang="en-IN" sz="44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865882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5AF3FC0E-0F32-941A-B8E9-14C22875958B}"/>
            </a:ext>
          </a:extLst>
        </p:cNvPr>
        <p:cNvGrpSpPr/>
        <p:nvPr/>
      </p:nvGrpSpPr>
      <p:grpSpPr>
        <a:xfrm>
          <a:off x="0" y="0"/>
          <a:ext cx="0" cy="0"/>
          <a:chOff x="0" y="0"/>
          <a:chExt cx="0" cy="0"/>
        </a:xfrm>
      </p:grpSpPr>
      <p:sp>
        <p:nvSpPr>
          <p:cNvPr id="8" name="Arrow: Pentagon 7">
            <a:extLst>
              <a:ext uri="{FF2B5EF4-FFF2-40B4-BE49-F238E27FC236}">
                <a16:creationId xmlns:a16="http://schemas.microsoft.com/office/drawing/2014/main" id="{39819B86-6FF3-0209-F142-D6B254897A29}"/>
              </a:ext>
            </a:extLst>
          </p:cNvPr>
          <p:cNvSpPr/>
          <p:nvPr/>
        </p:nvSpPr>
        <p:spPr>
          <a:xfrm rot="10800000">
            <a:off x="3949367" y="663900"/>
            <a:ext cx="3549332" cy="713901"/>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3">
            <a:extLst>
              <a:ext uri="{FF2B5EF4-FFF2-40B4-BE49-F238E27FC236}">
                <a16:creationId xmlns:a16="http://schemas.microsoft.com/office/drawing/2014/main" id="{18FFD3CC-DF27-55C1-4FBB-DD688BC70EF9}"/>
              </a:ext>
            </a:extLst>
          </p:cNvPr>
          <p:cNvSpPr txBox="1">
            <a:spLocks/>
          </p:cNvSpPr>
          <p:nvPr/>
        </p:nvSpPr>
        <p:spPr>
          <a:xfrm>
            <a:off x="4255953" y="740720"/>
            <a:ext cx="3207598" cy="55289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Student Dashboard Features</a:t>
            </a:r>
          </a:p>
        </p:txBody>
      </p:sp>
      <p:sp>
        <p:nvSpPr>
          <p:cNvPr id="15" name="Oval 14">
            <a:extLst>
              <a:ext uri="{FF2B5EF4-FFF2-40B4-BE49-F238E27FC236}">
                <a16:creationId xmlns:a16="http://schemas.microsoft.com/office/drawing/2014/main" id="{41026DC5-4843-0260-B9D9-669C32F5B825}"/>
              </a:ext>
            </a:extLst>
          </p:cNvPr>
          <p:cNvSpPr/>
          <p:nvPr/>
        </p:nvSpPr>
        <p:spPr>
          <a:xfrm>
            <a:off x="7361463" y="1705236"/>
            <a:ext cx="3860716" cy="2760969"/>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6" name="Title 3">
            <a:extLst>
              <a:ext uri="{FF2B5EF4-FFF2-40B4-BE49-F238E27FC236}">
                <a16:creationId xmlns:a16="http://schemas.microsoft.com/office/drawing/2014/main" id="{0236E0C6-2C3C-3979-3FFE-4CC7EBB123D1}"/>
              </a:ext>
            </a:extLst>
          </p:cNvPr>
          <p:cNvSpPr txBox="1">
            <a:spLocks/>
          </p:cNvSpPr>
          <p:nvPr/>
        </p:nvSpPr>
        <p:spPr>
          <a:xfrm>
            <a:off x="7498699" y="2636520"/>
            <a:ext cx="3586244" cy="7924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chemeClr val="bg1"/>
                </a:solidFill>
                <a:latin typeface="Bahnschrift Condensed" panose="020B0502040204020203" pitchFamily="34" charset="0"/>
              </a:rPr>
              <a:t>Notify Professor</a:t>
            </a:r>
            <a:endParaRPr lang="en-IN" sz="4400" dirty="0">
              <a:solidFill>
                <a:schemeClr val="bg1"/>
              </a:solidFill>
              <a:latin typeface="Bahnschrift Condensed" panose="020B0502040204020203" pitchFamily="34" charset="0"/>
            </a:endParaRPr>
          </a:p>
        </p:txBody>
      </p:sp>
      <p:sp>
        <p:nvSpPr>
          <p:cNvPr id="17" name="Oval 16">
            <a:extLst>
              <a:ext uri="{FF2B5EF4-FFF2-40B4-BE49-F238E27FC236}">
                <a16:creationId xmlns:a16="http://schemas.microsoft.com/office/drawing/2014/main" id="{4649EB85-3891-6D3F-CC66-6374B0D25EC7}"/>
              </a:ext>
            </a:extLst>
          </p:cNvPr>
          <p:cNvSpPr/>
          <p:nvPr/>
        </p:nvSpPr>
        <p:spPr>
          <a:xfrm>
            <a:off x="435791" y="4644104"/>
            <a:ext cx="2226129" cy="150183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8" name="Title 3">
            <a:extLst>
              <a:ext uri="{FF2B5EF4-FFF2-40B4-BE49-F238E27FC236}">
                <a16:creationId xmlns:a16="http://schemas.microsoft.com/office/drawing/2014/main" id="{12672CE0-D266-A064-0717-5B76A87CB0C2}"/>
              </a:ext>
            </a:extLst>
          </p:cNvPr>
          <p:cNvSpPr txBox="1">
            <a:spLocks/>
          </p:cNvSpPr>
          <p:nvPr/>
        </p:nvSpPr>
        <p:spPr>
          <a:xfrm>
            <a:off x="584307" y="4839065"/>
            <a:ext cx="1997526" cy="104971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Bahnschrift Condensed" panose="020B0502040204020203" pitchFamily="34" charset="0"/>
              </a:rPr>
              <a:t>Voice Input for Attendance</a:t>
            </a:r>
            <a:endParaRPr lang="en-IN" sz="2800" dirty="0">
              <a:solidFill>
                <a:schemeClr val="bg1"/>
              </a:solidFill>
              <a:latin typeface="Bahnschrift Condensed" panose="020B0502040204020203" pitchFamily="34" charset="0"/>
            </a:endParaRPr>
          </a:p>
        </p:txBody>
      </p:sp>
      <p:sp>
        <p:nvSpPr>
          <p:cNvPr id="21" name="Oval 20">
            <a:extLst>
              <a:ext uri="{FF2B5EF4-FFF2-40B4-BE49-F238E27FC236}">
                <a16:creationId xmlns:a16="http://schemas.microsoft.com/office/drawing/2014/main" id="{6285A6B2-63DD-BA44-549B-961B7232AD8F}"/>
              </a:ext>
            </a:extLst>
          </p:cNvPr>
          <p:cNvSpPr/>
          <p:nvPr/>
        </p:nvSpPr>
        <p:spPr>
          <a:xfrm>
            <a:off x="4413010" y="4250724"/>
            <a:ext cx="2359719" cy="1427978"/>
          </a:xfrm>
          <a:prstGeom prst="ellips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2" name="Title 3">
            <a:extLst>
              <a:ext uri="{FF2B5EF4-FFF2-40B4-BE49-F238E27FC236}">
                <a16:creationId xmlns:a16="http://schemas.microsoft.com/office/drawing/2014/main" id="{B0FE5C5D-269B-D4B2-D900-A271996D67E8}"/>
              </a:ext>
            </a:extLst>
          </p:cNvPr>
          <p:cNvSpPr txBox="1">
            <a:spLocks/>
          </p:cNvSpPr>
          <p:nvPr/>
        </p:nvSpPr>
        <p:spPr>
          <a:xfrm>
            <a:off x="4538210" y="4324919"/>
            <a:ext cx="2034866" cy="102829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a:solidFill>
                  <a:schemeClr val="bg1"/>
                </a:solidFill>
                <a:latin typeface="Bahnschrift Condensed" panose="020B0502040204020203" pitchFamily="34" charset="0"/>
              </a:rPr>
              <a:t>Dashboard Analytics</a:t>
            </a:r>
            <a:endParaRPr lang="en-IN" sz="28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0304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C3C946FE-75F2-07FD-983F-712927A4127F}"/>
            </a:ext>
          </a:extLst>
        </p:cNvPr>
        <p:cNvGrpSpPr/>
        <p:nvPr/>
      </p:nvGrpSpPr>
      <p:grpSpPr>
        <a:xfrm>
          <a:off x="0" y="0"/>
          <a:ext cx="0" cy="0"/>
          <a:chOff x="0" y="0"/>
          <a:chExt cx="0" cy="0"/>
        </a:xfrm>
      </p:grpSpPr>
      <p:sp>
        <p:nvSpPr>
          <p:cNvPr id="8" name="Arrow: Pentagon 7">
            <a:extLst>
              <a:ext uri="{FF2B5EF4-FFF2-40B4-BE49-F238E27FC236}">
                <a16:creationId xmlns:a16="http://schemas.microsoft.com/office/drawing/2014/main" id="{576828EB-ABCF-C24B-9E0B-8731EFD23C11}"/>
              </a:ext>
            </a:extLst>
          </p:cNvPr>
          <p:cNvSpPr/>
          <p:nvPr/>
        </p:nvSpPr>
        <p:spPr>
          <a:xfrm rot="10800000">
            <a:off x="3949367" y="663900"/>
            <a:ext cx="3549332" cy="713901"/>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3">
            <a:extLst>
              <a:ext uri="{FF2B5EF4-FFF2-40B4-BE49-F238E27FC236}">
                <a16:creationId xmlns:a16="http://schemas.microsoft.com/office/drawing/2014/main" id="{14653972-AB26-3859-271E-8589285E1537}"/>
              </a:ext>
            </a:extLst>
          </p:cNvPr>
          <p:cNvSpPr txBox="1">
            <a:spLocks/>
          </p:cNvSpPr>
          <p:nvPr/>
        </p:nvSpPr>
        <p:spPr>
          <a:xfrm>
            <a:off x="4255953" y="740720"/>
            <a:ext cx="3207598" cy="552893"/>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dirty="0">
                <a:solidFill>
                  <a:schemeClr val="bg1"/>
                </a:solidFill>
                <a:latin typeface="Bahnschrift Condensed" panose="020B0502040204020203" pitchFamily="34" charset="0"/>
              </a:rPr>
              <a:t>Student Dashboard Features</a:t>
            </a:r>
          </a:p>
        </p:txBody>
      </p:sp>
      <p:sp>
        <p:nvSpPr>
          <p:cNvPr id="17" name="Oval 16">
            <a:extLst>
              <a:ext uri="{FF2B5EF4-FFF2-40B4-BE49-F238E27FC236}">
                <a16:creationId xmlns:a16="http://schemas.microsoft.com/office/drawing/2014/main" id="{138B28FB-7AD0-45D6-5A6D-A23AC8EBE3A2}"/>
              </a:ext>
            </a:extLst>
          </p:cNvPr>
          <p:cNvSpPr/>
          <p:nvPr/>
        </p:nvSpPr>
        <p:spPr>
          <a:xfrm>
            <a:off x="992860" y="3407146"/>
            <a:ext cx="2733750" cy="16978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8" name="Title 3">
            <a:extLst>
              <a:ext uri="{FF2B5EF4-FFF2-40B4-BE49-F238E27FC236}">
                <a16:creationId xmlns:a16="http://schemas.microsoft.com/office/drawing/2014/main" id="{42A914A6-61B0-7461-86AE-CC8348D1574F}"/>
              </a:ext>
            </a:extLst>
          </p:cNvPr>
          <p:cNvSpPr txBox="1">
            <a:spLocks/>
          </p:cNvSpPr>
          <p:nvPr/>
        </p:nvSpPr>
        <p:spPr>
          <a:xfrm>
            <a:off x="1167440" y="3631605"/>
            <a:ext cx="2453018" cy="118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Bahnschrift Condensed" panose="020B0502040204020203" pitchFamily="34" charset="0"/>
              </a:rPr>
              <a:t>Voice Input for Attendance</a:t>
            </a:r>
            <a:endParaRPr lang="en-IN" sz="3200" dirty="0">
              <a:solidFill>
                <a:schemeClr val="bg1"/>
              </a:solidFill>
              <a:latin typeface="Bahnschrift Condensed" panose="020B0502040204020203" pitchFamily="34" charset="0"/>
            </a:endParaRPr>
          </a:p>
        </p:txBody>
      </p:sp>
      <p:sp>
        <p:nvSpPr>
          <p:cNvPr id="21" name="Oval 20">
            <a:extLst>
              <a:ext uri="{FF2B5EF4-FFF2-40B4-BE49-F238E27FC236}">
                <a16:creationId xmlns:a16="http://schemas.microsoft.com/office/drawing/2014/main" id="{8986553E-AAD6-A8CE-6A67-B805DE504217}"/>
              </a:ext>
            </a:extLst>
          </p:cNvPr>
          <p:cNvSpPr/>
          <p:nvPr/>
        </p:nvSpPr>
        <p:spPr>
          <a:xfrm>
            <a:off x="4928130" y="2787812"/>
            <a:ext cx="2823560" cy="1792344"/>
          </a:xfrm>
          <a:prstGeom prst="ellips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2" name="Title 3">
            <a:extLst>
              <a:ext uri="{FF2B5EF4-FFF2-40B4-BE49-F238E27FC236}">
                <a16:creationId xmlns:a16="http://schemas.microsoft.com/office/drawing/2014/main" id="{312C36B5-403D-745F-238F-F3E5BFCC4DB1}"/>
              </a:ext>
            </a:extLst>
          </p:cNvPr>
          <p:cNvSpPr txBox="1">
            <a:spLocks/>
          </p:cNvSpPr>
          <p:nvPr/>
        </p:nvSpPr>
        <p:spPr>
          <a:xfrm>
            <a:off x="5085257" y="2912999"/>
            <a:ext cx="2434852" cy="12906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Bahnschrift Condensed" panose="020B0502040204020203" pitchFamily="34" charset="0"/>
              </a:rPr>
              <a:t>Dashboard Analytics</a:t>
            </a:r>
            <a:endParaRPr lang="en-IN" sz="3200" dirty="0">
              <a:solidFill>
                <a:schemeClr val="bg1"/>
              </a:solidFill>
              <a:latin typeface="Bahnschrift Condensed" panose="020B0502040204020203" pitchFamily="34" charset="0"/>
            </a:endParaRPr>
          </a:p>
        </p:txBody>
      </p:sp>
      <p:sp>
        <p:nvSpPr>
          <p:cNvPr id="2" name="Oval 1">
            <a:extLst>
              <a:ext uri="{FF2B5EF4-FFF2-40B4-BE49-F238E27FC236}">
                <a16:creationId xmlns:a16="http://schemas.microsoft.com/office/drawing/2014/main" id="{111839D7-13BA-9687-941A-856914E0BCE0}"/>
              </a:ext>
            </a:extLst>
          </p:cNvPr>
          <p:cNvSpPr/>
          <p:nvPr/>
        </p:nvSpPr>
        <p:spPr>
          <a:xfrm>
            <a:off x="8456231" y="3747650"/>
            <a:ext cx="2733750" cy="1789222"/>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D8133B6B-39D3-4A97-4B1C-A7FDEEA96E40}"/>
              </a:ext>
            </a:extLst>
          </p:cNvPr>
          <p:cNvSpPr/>
          <p:nvPr/>
        </p:nvSpPr>
        <p:spPr>
          <a:xfrm>
            <a:off x="12396158" y="1544128"/>
            <a:ext cx="754462" cy="909455"/>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6" name="Title 3">
            <a:extLst>
              <a:ext uri="{FF2B5EF4-FFF2-40B4-BE49-F238E27FC236}">
                <a16:creationId xmlns:a16="http://schemas.microsoft.com/office/drawing/2014/main" id="{18B4F77F-05BE-ED45-3B07-69C0A56006FC}"/>
              </a:ext>
            </a:extLst>
          </p:cNvPr>
          <p:cNvSpPr txBox="1">
            <a:spLocks/>
          </p:cNvSpPr>
          <p:nvPr/>
        </p:nvSpPr>
        <p:spPr>
          <a:xfrm>
            <a:off x="12284015" y="2889904"/>
            <a:ext cx="1180247" cy="26189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00" dirty="0">
                <a:solidFill>
                  <a:schemeClr val="bg1"/>
                </a:solidFill>
                <a:latin typeface="Bahnschrift Condensed" panose="020B0502040204020203" pitchFamily="34" charset="0"/>
              </a:rPr>
              <a:t>UI Screenshots</a:t>
            </a:r>
          </a:p>
        </p:txBody>
      </p:sp>
      <p:sp>
        <p:nvSpPr>
          <p:cNvPr id="7" name="Title 3">
            <a:extLst>
              <a:ext uri="{FF2B5EF4-FFF2-40B4-BE49-F238E27FC236}">
                <a16:creationId xmlns:a16="http://schemas.microsoft.com/office/drawing/2014/main" id="{869D2959-A1B5-9006-4D0B-60F4809A2AFC}"/>
              </a:ext>
            </a:extLst>
          </p:cNvPr>
          <p:cNvSpPr txBox="1">
            <a:spLocks/>
          </p:cNvSpPr>
          <p:nvPr/>
        </p:nvSpPr>
        <p:spPr>
          <a:xfrm>
            <a:off x="8029984" y="4246021"/>
            <a:ext cx="3586244" cy="7924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Bahnschrift Condensed" panose="020B0502040204020203" pitchFamily="34" charset="0"/>
              </a:rPr>
              <a:t>Notify Professor</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314437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61BFF395-4CB7-B6ED-1E16-74E5FADFE74F}"/>
            </a:ext>
          </a:extLst>
        </p:cNvPr>
        <p:cNvGrpSpPr/>
        <p:nvPr/>
      </p:nvGrpSpPr>
      <p:grpSpPr>
        <a:xfrm>
          <a:off x="0" y="0"/>
          <a:ext cx="0" cy="0"/>
          <a:chOff x="0" y="0"/>
          <a:chExt cx="0" cy="0"/>
        </a:xfrm>
      </p:grpSpPr>
      <p:sp>
        <p:nvSpPr>
          <p:cNvPr id="8" name="Arrow: Pentagon 7">
            <a:extLst>
              <a:ext uri="{FF2B5EF4-FFF2-40B4-BE49-F238E27FC236}">
                <a16:creationId xmlns:a16="http://schemas.microsoft.com/office/drawing/2014/main" id="{21A4C675-D473-BB09-CC43-62C6AF08AD4F}"/>
              </a:ext>
            </a:extLst>
          </p:cNvPr>
          <p:cNvSpPr/>
          <p:nvPr/>
        </p:nvSpPr>
        <p:spPr>
          <a:xfrm rot="10800000">
            <a:off x="-2247161" y="597416"/>
            <a:ext cx="578159" cy="325862"/>
          </a:xfrm>
          <a:prstGeom prst="homePlate">
            <a:avLst/>
          </a:prstGeom>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3">
            <a:extLst>
              <a:ext uri="{FF2B5EF4-FFF2-40B4-BE49-F238E27FC236}">
                <a16:creationId xmlns:a16="http://schemas.microsoft.com/office/drawing/2014/main" id="{2DA480EA-997B-D6C3-BD51-B65D6761C511}"/>
              </a:ext>
            </a:extLst>
          </p:cNvPr>
          <p:cNvSpPr txBox="1">
            <a:spLocks/>
          </p:cNvSpPr>
          <p:nvPr/>
        </p:nvSpPr>
        <p:spPr>
          <a:xfrm>
            <a:off x="-3207598" y="1643743"/>
            <a:ext cx="1955847" cy="3837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dirty="0">
                <a:solidFill>
                  <a:schemeClr val="bg1"/>
                </a:solidFill>
                <a:latin typeface="Bahnschrift Condensed" panose="020B0502040204020203" pitchFamily="34" charset="0"/>
              </a:rPr>
              <a:t>Student Dashboard Features</a:t>
            </a:r>
          </a:p>
        </p:txBody>
      </p:sp>
      <p:sp>
        <p:nvSpPr>
          <p:cNvPr id="4" name="Oval 3">
            <a:extLst>
              <a:ext uri="{FF2B5EF4-FFF2-40B4-BE49-F238E27FC236}">
                <a16:creationId xmlns:a16="http://schemas.microsoft.com/office/drawing/2014/main" id="{870A16E6-71D3-1E20-3D0B-7F5249DB7AD8}"/>
              </a:ext>
            </a:extLst>
          </p:cNvPr>
          <p:cNvSpPr/>
          <p:nvPr/>
        </p:nvSpPr>
        <p:spPr>
          <a:xfrm>
            <a:off x="3701456" y="1643743"/>
            <a:ext cx="5529943" cy="2492827"/>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6" name="Title 3">
            <a:extLst>
              <a:ext uri="{FF2B5EF4-FFF2-40B4-BE49-F238E27FC236}">
                <a16:creationId xmlns:a16="http://schemas.microsoft.com/office/drawing/2014/main" id="{246694A6-D3CE-69FF-5C97-91AE10C834C0}"/>
              </a:ext>
            </a:extLst>
          </p:cNvPr>
          <p:cNvSpPr txBox="1">
            <a:spLocks/>
          </p:cNvSpPr>
          <p:nvPr/>
        </p:nvSpPr>
        <p:spPr>
          <a:xfrm>
            <a:off x="4101480" y="2541813"/>
            <a:ext cx="4678531" cy="69668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400" dirty="0">
                <a:solidFill>
                  <a:schemeClr val="bg1"/>
                </a:solidFill>
                <a:latin typeface="Bahnschrift Condensed" panose="020B0502040204020203" pitchFamily="34" charset="0"/>
              </a:rPr>
              <a:t>UI Screenshots</a:t>
            </a:r>
          </a:p>
        </p:txBody>
      </p:sp>
      <p:pic>
        <p:nvPicPr>
          <p:cNvPr id="11" name="Picture 10">
            <a:extLst>
              <a:ext uri="{FF2B5EF4-FFF2-40B4-BE49-F238E27FC236}">
                <a16:creationId xmlns:a16="http://schemas.microsoft.com/office/drawing/2014/main" id="{5231A7D5-F8C4-9682-99BA-5A6563E98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491513" y="3619502"/>
            <a:ext cx="72572" cy="293121"/>
          </a:xfrm>
          <a:prstGeom prst="rect">
            <a:avLst/>
          </a:prstGeom>
          <a:ln>
            <a:noFill/>
          </a:ln>
          <a:effectLst>
            <a:softEdge rad="112500"/>
          </a:effectLst>
        </p:spPr>
      </p:pic>
      <p:sp>
        <p:nvSpPr>
          <p:cNvPr id="10" name="Oval 9">
            <a:extLst>
              <a:ext uri="{FF2B5EF4-FFF2-40B4-BE49-F238E27FC236}">
                <a16:creationId xmlns:a16="http://schemas.microsoft.com/office/drawing/2014/main" id="{254981E1-48E2-701B-769A-128FE50282AA}"/>
              </a:ext>
            </a:extLst>
          </p:cNvPr>
          <p:cNvSpPr/>
          <p:nvPr/>
        </p:nvSpPr>
        <p:spPr>
          <a:xfrm>
            <a:off x="3940141" y="7226423"/>
            <a:ext cx="676247" cy="390618"/>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2" name="Title 3">
            <a:extLst>
              <a:ext uri="{FF2B5EF4-FFF2-40B4-BE49-F238E27FC236}">
                <a16:creationId xmlns:a16="http://schemas.microsoft.com/office/drawing/2014/main" id="{B6EC6D6D-0729-1DE0-D475-E7D0952AA09C}"/>
              </a:ext>
            </a:extLst>
          </p:cNvPr>
          <p:cNvSpPr txBox="1">
            <a:spLocks/>
          </p:cNvSpPr>
          <p:nvPr/>
        </p:nvSpPr>
        <p:spPr>
          <a:xfrm>
            <a:off x="-697490" y="7617041"/>
            <a:ext cx="2144485" cy="213223"/>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 dirty="0">
                <a:solidFill>
                  <a:schemeClr val="bg1"/>
                </a:solidFill>
                <a:latin typeface="Bahnschrift Condensed" panose="020B0502040204020203" pitchFamily="34" charset="0"/>
              </a:rPr>
              <a:t>Attendance Feedback</a:t>
            </a:r>
            <a:endParaRPr lang="en-IN" sz="1000" dirty="0">
              <a:solidFill>
                <a:schemeClr val="bg1"/>
              </a:solidFill>
              <a:latin typeface="Bahnschrift Condensed" panose="020B0502040204020203" pitchFamily="34" charset="0"/>
            </a:endParaRPr>
          </a:p>
        </p:txBody>
      </p:sp>
      <p:sp>
        <p:nvSpPr>
          <p:cNvPr id="14" name="Oval 13">
            <a:extLst>
              <a:ext uri="{FF2B5EF4-FFF2-40B4-BE49-F238E27FC236}">
                <a16:creationId xmlns:a16="http://schemas.microsoft.com/office/drawing/2014/main" id="{8B4639C3-7C91-C819-C502-209D63E2F927}"/>
              </a:ext>
            </a:extLst>
          </p:cNvPr>
          <p:cNvSpPr/>
          <p:nvPr/>
        </p:nvSpPr>
        <p:spPr>
          <a:xfrm>
            <a:off x="6791416" y="-602183"/>
            <a:ext cx="1020933" cy="495651"/>
          </a:xfrm>
          <a:prstGeom prst="ellipse">
            <a:avLst/>
          </a:prstGeom>
          <a:solidFill>
            <a:srgbClr val="92D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5" name="Title 3">
            <a:extLst>
              <a:ext uri="{FF2B5EF4-FFF2-40B4-BE49-F238E27FC236}">
                <a16:creationId xmlns:a16="http://schemas.microsoft.com/office/drawing/2014/main" id="{5A00257A-9F4C-4C50-66EB-A5AB9D49C36C}"/>
              </a:ext>
            </a:extLst>
          </p:cNvPr>
          <p:cNvSpPr txBox="1">
            <a:spLocks/>
          </p:cNvSpPr>
          <p:nvPr/>
        </p:nvSpPr>
        <p:spPr>
          <a:xfrm>
            <a:off x="12362225" y="3006110"/>
            <a:ext cx="743784" cy="42288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000" dirty="0">
                <a:solidFill>
                  <a:schemeClr val="bg1"/>
                </a:solidFill>
                <a:latin typeface="Bahnschrift Condensed" panose="020B0502040204020203" pitchFamily="34" charset="0"/>
              </a:rPr>
              <a:t>Dashboard Analytics</a:t>
            </a:r>
            <a:endParaRPr lang="en-IN" sz="1000" dirty="0">
              <a:solidFill>
                <a:schemeClr val="bg1"/>
              </a:solidFill>
              <a:latin typeface="Bahnschrift Condensed" panose="020B0502040204020203" pitchFamily="34" charset="0"/>
            </a:endParaRPr>
          </a:p>
        </p:txBody>
      </p:sp>
      <p:sp>
        <p:nvSpPr>
          <p:cNvPr id="16" name="Oval 15">
            <a:extLst>
              <a:ext uri="{FF2B5EF4-FFF2-40B4-BE49-F238E27FC236}">
                <a16:creationId xmlns:a16="http://schemas.microsoft.com/office/drawing/2014/main" id="{8BD33CB8-A78B-1AEE-BC63-8C8EA311B29A}"/>
              </a:ext>
            </a:extLst>
          </p:cNvPr>
          <p:cNvSpPr/>
          <p:nvPr/>
        </p:nvSpPr>
        <p:spPr>
          <a:xfrm>
            <a:off x="12464249" y="5548544"/>
            <a:ext cx="269868" cy="422889"/>
          </a:xfrm>
          <a:prstGeom prst="ellipse">
            <a:avLst/>
          </a:prstGeom>
          <a:solidFill>
            <a:srgbClr val="00B0F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17" name="Title 3">
            <a:extLst>
              <a:ext uri="{FF2B5EF4-FFF2-40B4-BE49-F238E27FC236}">
                <a16:creationId xmlns:a16="http://schemas.microsoft.com/office/drawing/2014/main" id="{7FB44B12-70CB-C583-DEC8-0370B99C72A9}"/>
              </a:ext>
            </a:extLst>
          </p:cNvPr>
          <p:cNvSpPr txBox="1">
            <a:spLocks/>
          </p:cNvSpPr>
          <p:nvPr/>
        </p:nvSpPr>
        <p:spPr>
          <a:xfrm>
            <a:off x="7812349" y="7732609"/>
            <a:ext cx="2312557" cy="19531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 dirty="0">
                <a:solidFill>
                  <a:schemeClr val="bg1"/>
                </a:solidFill>
                <a:latin typeface="Bahnschrift Condensed" panose="020B0502040204020203" pitchFamily="34" charset="0"/>
              </a:rPr>
              <a:t>Push Notifications &amp; Alerts</a:t>
            </a:r>
            <a:endParaRPr lang="en-IN" sz="800" dirty="0">
              <a:solidFill>
                <a:schemeClr val="bg1"/>
              </a:solidFill>
              <a:latin typeface="Bahnschrift Condensed" panose="020B0502040204020203" pitchFamily="34" charset="0"/>
            </a:endParaRPr>
          </a:p>
        </p:txBody>
      </p:sp>
      <p:sp>
        <p:nvSpPr>
          <p:cNvPr id="18" name="Oval 17">
            <a:extLst>
              <a:ext uri="{FF2B5EF4-FFF2-40B4-BE49-F238E27FC236}">
                <a16:creationId xmlns:a16="http://schemas.microsoft.com/office/drawing/2014/main" id="{F34396B9-0559-6B55-FC19-E0BA2FEF1D66}"/>
              </a:ext>
            </a:extLst>
          </p:cNvPr>
          <p:cNvSpPr/>
          <p:nvPr/>
        </p:nvSpPr>
        <p:spPr>
          <a:xfrm>
            <a:off x="-2106041" y="4342010"/>
            <a:ext cx="854290" cy="31459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9" name="Title 3">
            <a:extLst>
              <a:ext uri="{FF2B5EF4-FFF2-40B4-BE49-F238E27FC236}">
                <a16:creationId xmlns:a16="http://schemas.microsoft.com/office/drawing/2014/main" id="{6267842C-0DD5-98EC-0E93-16D4BF3A4F30}"/>
              </a:ext>
            </a:extLst>
          </p:cNvPr>
          <p:cNvSpPr txBox="1">
            <a:spLocks/>
          </p:cNvSpPr>
          <p:nvPr/>
        </p:nvSpPr>
        <p:spPr>
          <a:xfrm>
            <a:off x="-369044" y="-602183"/>
            <a:ext cx="1816039" cy="3700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900" dirty="0">
                <a:solidFill>
                  <a:schemeClr val="bg1"/>
                </a:solidFill>
                <a:latin typeface="Bahnschrift Condensed" panose="020B0502040204020203" pitchFamily="34" charset="0"/>
              </a:rPr>
              <a:t>Voice Input for Attendance</a:t>
            </a:r>
            <a:endParaRPr lang="en-IN" sz="900" dirty="0">
              <a:solidFill>
                <a:schemeClr val="bg1"/>
              </a:solidFill>
              <a:latin typeface="Bahnschrift Condensed" panose="020B0502040204020203" pitchFamily="34" charset="0"/>
            </a:endParaRPr>
          </a:p>
        </p:txBody>
      </p:sp>
      <p:pic>
        <p:nvPicPr>
          <p:cNvPr id="2" name="Picture 1">
            <a:extLst>
              <a:ext uri="{FF2B5EF4-FFF2-40B4-BE49-F238E27FC236}">
                <a16:creationId xmlns:a16="http://schemas.microsoft.com/office/drawing/2014/main" id="{75381927-89E5-5244-65B6-4F85207DF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887185" y="7071165"/>
            <a:ext cx="2951389" cy="1304974"/>
          </a:xfrm>
          <a:prstGeom prst="rect">
            <a:avLst/>
          </a:prstGeom>
        </p:spPr>
      </p:pic>
      <p:sp>
        <p:nvSpPr>
          <p:cNvPr id="3" name="Title 3">
            <a:extLst>
              <a:ext uri="{FF2B5EF4-FFF2-40B4-BE49-F238E27FC236}">
                <a16:creationId xmlns:a16="http://schemas.microsoft.com/office/drawing/2014/main" id="{E8C42806-DF67-28A9-367C-B83FDF5DDE56}"/>
              </a:ext>
            </a:extLst>
          </p:cNvPr>
          <p:cNvSpPr txBox="1">
            <a:spLocks/>
          </p:cNvSpPr>
          <p:nvPr/>
        </p:nvSpPr>
        <p:spPr>
          <a:xfrm>
            <a:off x="11951744" y="4246021"/>
            <a:ext cx="3586244" cy="7924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solidFill>
                  <a:schemeClr val="bg1"/>
                </a:solidFill>
                <a:latin typeface="Bahnschrift Condensed" panose="020B0502040204020203" pitchFamily="34" charset="0"/>
              </a:rPr>
              <a:t>Notify Professor</a:t>
            </a:r>
            <a:endParaRPr lang="en-IN" sz="32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568038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FA82A695-B167-1BB8-8A52-60B787DB7631}"/>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92321303-5034-EEB9-3261-23B007D003F7}"/>
              </a:ext>
            </a:extLst>
          </p:cNvPr>
          <p:cNvSpPr/>
          <p:nvPr/>
        </p:nvSpPr>
        <p:spPr>
          <a:xfrm>
            <a:off x="4213783" y="-935573"/>
            <a:ext cx="3537351" cy="935573"/>
          </a:xfrm>
          <a:prstGeom prst="ellipse">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6" name="Title 3">
            <a:extLst>
              <a:ext uri="{FF2B5EF4-FFF2-40B4-BE49-F238E27FC236}">
                <a16:creationId xmlns:a16="http://schemas.microsoft.com/office/drawing/2014/main" id="{EAE2230C-84BB-11D4-D688-4D9F1388D778}"/>
              </a:ext>
            </a:extLst>
          </p:cNvPr>
          <p:cNvSpPr txBox="1">
            <a:spLocks/>
          </p:cNvSpPr>
          <p:nvPr/>
        </p:nvSpPr>
        <p:spPr>
          <a:xfrm>
            <a:off x="4378659" y="-676719"/>
            <a:ext cx="3207598" cy="452416"/>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dirty="0">
                <a:solidFill>
                  <a:schemeClr val="bg1"/>
                </a:solidFill>
                <a:latin typeface="Bahnschrift Condensed" panose="020B0502040204020203" pitchFamily="34" charset="0"/>
              </a:rPr>
              <a:t>UI Screenshots</a:t>
            </a:r>
          </a:p>
        </p:txBody>
      </p:sp>
      <p:pic>
        <p:nvPicPr>
          <p:cNvPr id="12" name="Picture 11">
            <a:extLst>
              <a:ext uri="{FF2B5EF4-FFF2-40B4-BE49-F238E27FC236}">
                <a16:creationId xmlns:a16="http://schemas.microsoft.com/office/drawing/2014/main" id="{8B042F6E-A90C-55BA-8EDD-4D5F3759F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130948" y="3212998"/>
            <a:ext cx="2310148" cy="1168069"/>
          </a:xfrm>
          <a:prstGeom prst="rect">
            <a:avLst/>
          </a:prstGeom>
        </p:spPr>
      </p:pic>
      <p:pic>
        <p:nvPicPr>
          <p:cNvPr id="14" name="Picture 13">
            <a:extLst>
              <a:ext uri="{FF2B5EF4-FFF2-40B4-BE49-F238E27FC236}">
                <a16:creationId xmlns:a16="http://schemas.microsoft.com/office/drawing/2014/main" id="{2CA15D9D-2D2F-8F0D-D6D4-E357773A2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551"/>
            <a:ext cx="12192000" cy="6823449"/>
          </a:xfrm>
          <a:prstGeom prst="rect">
            <a:avLst/>
          </a:prstGeom>
        </p:spPr>
      </p:pic>
    </p:spTree>
    <p:extLst>
      <p:ext uri="{BB962C8B-B14F-4D97-AF65-F5344CB8AC3E}">
        <p14:creationId xmlns:p14="http://schemas.microsoft.com/office/powerpoint/2010/main" val="3521841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0F7D1B3F-1C61-22C5-1B5F-DC70AA85ABBA}"/>
            </a:ext>
          </a:extLst>
        </p:cNvPr>
        <p:cNvGrpSpPr/>
        <p:nvPr/>
      </p:nvGrpSpPr>
      <p:grpSpPr>
        <a:xfrm>
          <a:off x="0" y="0"/>
          <a:ext cx="0" cy="0"/>
          <a:chOff x="0" y="0"/>
          <a:chExt cx="0" cy="0"/>
        </a:xfrm>
      </p:grpSpPr>
      <p:pic>
        <p:nvPicPr>
          <p:cNvPr id="26" name="Picture 25">
            <a:extLst>
              <a:ext uri="{FF2B5EF4-FFF2-40B4-BE49-F238E27FC236}">
                <a16:creationId xmlns:a16="http://schemas.microsoft.com/office/drawing/2014/main" id="{25DCC516-B456-A264-BA6C-1C2018FDF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5256304" y="2842264"/>
            <a:ext cx="2104616" cy="1165856"/>
          </a:xfrm>
          <a:prstGeom prst="rect">
            <a:avLst/>
          </a:prstGeom>
        </p:spPr>
      </p:pic>
      <p:pic>
        <p:nvPicPr>
          <p:cNvPr id="19" name="Picture 18">
            <a:extLst>
              <a:ext uri="{FF2B5EF4-FFF2-40B4-BE49-F238E27FC236}">
                <a16:creationId xmlns:a16="http://schemas.microsoft.com/office/drawing/2014/main" id="{125C24DD-EE14-62DD-6CD2-31D35AADD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Flowchart: Terminator 1">
            <a:extLst>
              <a:ext uri="{FF2B5EF4-FFF2-40B4-BE49-F238E27FC236}">
                <a16:creationId xmlns:a16="http://schemas.microsoft.com/office/drawing/2014/main" id="{32949C1D-6645-5C84-066C-3E6138AC7345}"/>
              </a:ext>
            </a:extLst>
          </p:cNvPr>
          <p:cNvSpPr/>
          <p:nvPr/>
        </p:nvSpPr>
        <p:spPr>
          <a:xfrm>
            <a:off x="2880852" y="-1277612"/>
            <a:ext cx="5614219" cy="86402"/>
          </a:xfrm>
          <a:prstGeom prst="flowChartTermina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 name="Title 3">
            <a:extLst>
              <a:ext uri="{FF2B5EF4-FFF2-40B4-BE49-F238E27FC236}">
                <a16:creationId xmlns:a16="http://schemas.microsoft.com/office/drawing/2014/main" id="{5D831B08-C99D-AC6A-8659-24F8AA976F4F}"/>
              </a:ext>
            </a:extLst>
          </p:cNvPr>
          <p:cNvSpPr txBox="1">
            <a:spLocks/>
          </p:cNvSpPr>
          <p:nvPr/>
        </p:nvSpPr>
        <p:spPr>
          <a:xfrm>
            <a:off x="3411791" y="-638649"/>
            <a:ext cx="4434349" cy="45719"/>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dirty="0">
                <a:solidFill>
                  <a:schemeClr val="bg1"/>
                </a:solidFill>
                <a:latin typeface="Bahnschrift Condensed" panose="020B0502040204020203" pitchFamily="34" charset="0"/>
              </a:rPr>
              <a:t>Currently We are Working on …….</a:t>
            </a:r>
          </a:p>
        </p:txBody>
      </p:sp>
      <p:sp>
        <p:nvSpPr>
          <p:cNvPr id="22" name="Arrow: Striped Right 21">
            <a:extLst>
              <a:ext uri="{FF2B5EF4-FFF2-40B4-BE49-F238E27FC236}">
                <a16:creationId xmlns:a16="http://schemas.microsoft.com/office/drawing/2014/main" id="{523E2A30-F964-5C2D-2D75-7A67E9F2FF11}"/>
              </a:ext>
            </a:extLst>
          </p:cNvPr>
          <p:cNvSpPr/>
          <p:nvPr/>
        </p:nvSpPr>
        <p:spPr>
          <a:xfrm>
            <a:off x="-4799322" y="1307938"/>
            <a:ext cx="3364061" cy="2818171"/>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3" name="Title 3">
            <a:extLst>
              <a:ext uri="{FF2B5EF4-FFF2-40B4-BE49-F238E27FC236}">
                <a16:creationId xmlns:a16="http://schemas.microsoft.com/office/drawing/2014/main" id="{2DBDA0F4-A00A-7961-5B3E-FE66B133F888}"/>
              </a:ext>
            </a:extLst>
          </p:cNvPr>
          <p:cNvSpPr txBox="1">
            <a:spLocks/>
          </p:cNvSpPr>
          <p:nvPr/>
        </p:nvSpPr>
        <p:spPr>
          <a:xfrm>
            <a:off x="-3972288" y="2223021"/>
            <a:ext cx="2457126" cy="635991"/>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Bahnschrift Condensed" panose="020B0502040204020203" pitchFamily="34" charset="0"/>
              </a:rPr>
              <a:t>Are You Ready to Explore Our Application?</a:t>
            </a:r>
            <a:endParaRPr lang="en-IN" sz="4000" dirty="0">
              <a:solidFill>
                <a:schemeClr val="bg1"/>
              </a:solidFill>
              <a:latin typeface="Bahnschrift Condensed" panose="020B0502040204020203" pitchFamily="34" charset="0"/>
            </a:endParaRPr>
          </a:p>
        </p:txBody>
      </p:sp>
      <p:pic>
        <p:nvPicPr>
          <p:cNvPr id="27" name="Picture 26">
            <a:extLst>
              <a:ext uri="{FF2B5EF4-FFF2-40B4-BE49-F238E27FC236}">
                <a16:creationId xmlns:a16="http://schemas.microsoft.com/office/drawing/2014/main" id="{3D278433-6375-4F78-BA67-383AE27FC4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405070">
            <a:off x="13289280" y="5990719"/>
            <a:ext cx="4191000" cy="2345561"/>
          </a:xfrm>
          <a:prstGeom prst="rect">
            <a:avLst/>
          </a:prstGeom>
        </p:spPr>
      </p:pic>
    </p:spTree>
    <p:extLst>
      <p:ext uri="{BB962C8B-B14F-4D97-AF65-F5344CB8AC3E}">
        <p14:creationId xmlns:p14="http://schemas.microsoft.com/office/powerpoint/2010/main" val="3722488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C801D"/>
            </a:gs>
            <a:gs pos="74000">
              <a:schemeClr val="accent1">
                <a:lumMod val="45000"/>
                <a:lumOff val="55000"/>
              </a:schemeClr>
            </a:gs>
            <a:gs pos="83000">
              <a:srgbClr val="C0CBD6"/>
            </a:gs>
            <a:gs pos="100000">
              <a:srgbClr val="C0CBD6"/>
            </a:gs>
          </a:gsLst>
          <a:lin ang="5400000" scaled="1"/>
        </a:gradFill>
        <a:effectLst/>
      </p:bgPr>
    </p:bg>
    <p:spTree>
      <p:nvGrpSpPr>
        <p:cNvPr id="1" name="">
          <a:extLst>
            <a:ext uri="{FF2B5EF4-FFF2-40B4-BE49-F238E27FC236}">
              <a16:creationId xmlns:a16="http://schemas.microsoft.com/office/drawing/2014/main" id="{53B4B35D-80AC-CC05-3565-F45CDE20C7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AC00E-F398-8760-2399-7A2E41A5F6C0}"/>
              </a:ext>
            </a:extLst>
          </p:cNvPr>
          <p:cNvSpPr>
            <a:spLocks noGrp="1"/>
          </p:cNvSpPr>
          <p:nvPr>
            <p:ph type="ctrTitle"/>
          </p:nvPr>
        </p:nvSpPr>
        <p:spPr>
          <a:xfrm>
            <a:off x="10231" y="682630"/>
            <a:ext cx="7641019" cy="1476548"/>
          </a:xfrm>
        </p:spPr>
        <p:txBody>
          <a:bodyPr>
            <a:normAutofit fontScale="90000"/>
          </a:bodyPr>
          <a:lstStyle/>
          <a:p>
            <a:br>
              <a:rPr lang="en-US" sz="5200" b="1" dirty="0">
                <a:solidFill>
                  <a:srgbClr val="002060"/>
                </a:solidFill>
                <a:latin typeface="Sitka Heading" pitchFamily="2" charset="0"/>
                <a:cs typeface="Times New Roman" panose="02020603050405020304" pitchFamily="18" charset="0"/>
              </a:rPr>
            </a:br>
            <a:r>
              <a:rPr lang="en-US" sz="5200" b="1" dirty="0">
                <a:solidFill>
                  <a:srgbClr val="002060"/>
                </a:solidFill>
                <a:latin typeface="Sitka Heading" pitchFamily="2" charset="0"/>
                <a:cs typeface="Times New Roman" panose="02020603050405020304" pitchFamily="18" charset="0"/>
              </a:rPr>
              <a:t>How We Are Solving the Problems</a:t>
            </a:r>
            <a:endParaRPr lang="en-IN" sz="5200" b="1" dirty="0">
              <a:latin typeface="Sitka Heading" pitchFamily="2" charset="0"/>
            </a:endParaRPr>
          </a:p>
        </p:txBody>
      </p:sp>
      <p:grpSp>
        <p:nvGrpSpPr>
          <p:cNvPr id="85" name="Group 84">
            <a:extLst>
              <a:ext uri="{FF2B5EF4-FFF2-40B4-BE49-F238E27FC236}">
                <a16:creationId xmlns:a16="http://schemas.microsoft.com/office/drawing/2014/main" id="{6CBB9A25-F559-3999-0899-D4A70BEA2AD3}"/>
              </a:ext>
            </a:extLst>
          </p:cNvPr>
          <p:cNvGrpSpPr/>
          <p:nvPr/>
        </p:nvGrpSpPr>
        <p:grpSpPr>
          <a:xfrm>
            <a:off x="6294399" y="-1536480"/>
            <a:ext cx="6513876" cy="9960077"/>
            <a:chOff x="6404930" y="-1378976"/>
            <a:chExt cx="6513876" cy="9960077"/>
          </a:xfrm>
          <a:blipFill>
            <a:blip r:embed="rId3"/>
            <a:stretch>
              <a:fillRect/>
            </a:stretch>
          </a:blipFill>
          <a:scene3d>
            <a:camera prst="orthographicFront">
              <a:rot lat="0" lon="0" rev="0"/>
            </a:camera>
            <a:lightRig rig="balanced" dir="t">
              <a:rot lat="0" lon="0" rev="8700000"/>
            </a:lightRig>
          </a:scene3d>
        </p:grpSpPr>
        <p:grpSp>
          <p:nvGrpSpPr>
            <p:cNvPr id="52" name="Group 51">
              <a:extLst>
                <a:ext uri="{FF2B5EF4-FFF2-40B4-BE49-F238E27FC236}">
                  <a16:creationId xmlns:a16="http://schemas.microsoft.com/office/drawing/2014/main" id="{C9751528-D2DE-4CEF-1344-8BD61548C184}"/>
                </a:ext>
              </a:extLst>
            </p:cNvPr>
            <p:cNvGrpSpPr/>
            <p:nvPr/>
          </p:nvGrpSpPr>
          <p:grpSpPr>
            <a:xfrm>
              <a:off x="7262797" y="-1378976"/>
              <a:ext cx="4803058" cy="6616730"/>
              <a:chOff x="7541342" y="154501"/>
              <a:chExt cx="4803058" cy="6616730"/>
            </a:xfrm>
            <a:grpFill/>
          </p:grpSpPr>
          <p:grpSp>
            <p:nvGrpSpPr>
              <p:cNvPr id="36" name="Group 35">
                <a:extLst>
                  <a:ext uri="{FF2B5EF4-FFF2-40B4-BE49-F238E27FC236}">
                    <a16:creationId xmlns:a16="http://schemas.microsoft.com/office/drawing/2014/main" id="{F31E5584-6832-413B-BE1E-A795B86D4E7C}"/>
                  </a:ext>
                </a:extLst>
              </p:cNvPr>
              <p:cNvGrpSpPr/>
              <p:nvPr/>
            </p:nvGrpSpPr>
            <p:grpSpPr>
              <a:xfrm>
                <a:off x="7541342" y="3530787"/>
                <a:ext cx="4803058" cy="3240444"/>
                <a:chOff x="7388942" y="1"/>
                <a:chExt cx="4803058" cy="3240444"/>
              </a:xfrm>
              <a:grpFill/>
            </p:grpSpPr>
            <p:sp>
              <p:nvSpPr>
                <p:cNvPr id="6" name="Isosceles Triangle 5">
                  <a:extLst>
                    <a:ext uri="{FF2B5EF4-FFF2-40B4-BE49-F238E27FC236}">
                      <a16:creationId xmlns:a16="http://schemas.microsoft.com/office/drawing/2014/main" id="{6BBD3FD8-6465-FA40-D2D3-FA1C7C09A1BF}"/>
                    </a:ext>
                  </a:extLst>
                </p:cNvPr>
                <p:cNvSpPr/>
                <p:nvPr/>
              </p:nvSpPr>
              <p:spPr>
                <a:xfrm>
                  <a:off x="8249265" y="210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45BC0F7E-744C-FC5F-EB51-2C2F5668EED9}"/>
                    </a:ext>
                  </a:extLst>
                </p:cNvPr>
                <p:cNvSpPr/>
                <p:nvPr/>
              </p:nvSpPr>
              <p:spPr>
                <a:xfrm>
                  <a:off x="9974826" y="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Isosceles Triangle 27">
                  <a:extLst>
                    <a:ext uri="{FF2B5EF4-FFF2-40B4-BE49-F238E27FC236}">
                      <a16:creationId xmlns:a16="http://schemas.microsoft.com/office/drawing/2014/main" id="{862DF5E5-D2DA-1C9E-B594-4C6F76B49D0F}"/>
                    </a:ext>
                  </a:extLst>
                </p:cNvPr>
                <p:cNvSpPr/>
                <p:nvPr/>
              </p:nvSpPr>
              <p:spPr>
                <a:xfrm>
                  <a:off x="10835149" y="169678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Isosceles Triangle 29">
                  <a:extLst>
                    <a:ext uri="{FF2B5EF4-FFF2-40B4-BE49-F238E27FC236}">
                      <a16:creationId xmlns:a16="http://schemas.microsoft.com/office/drawing/2014/main" id="{82645281-52F1-D81E-EC32-05858A8C9204}"/>
                    </a:ext>
                  </a:extLst>
                </p:cNvPr>
                <p:cNvSpPr/>
                <p:nvPr/>
              </p:nvSpPr>
              <p:spPr>
                <a:xfrm>
                  <a:off x="7388942" y="1687285"/>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Isosceles Triangle 30">
                  <a:extLst>
                    <a:ext uri="{FF2B5EF4-FFF2-40B4-BE49-F238E27FC236}">
                      <a16:creationId xmlns:a16="http://schemas.microsoft.com/office/drawing/2014/main" id="{4B99B4CB-0647-FF3F-C03D-B84CF1E8B792}"/>
                    </a:ext>
                  </a:extLst>
                </p:cNvPr>
                <p:cNvSpPr/>
                <p:nvPr/>
              </p:nvSpPr>
              <p:spPr>
                <a:xfrm flipV="1">
                  <a:off x="8249265" y="16872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Isosceles Triangle 32">
                  <a:extLst>
                    <a:ext uri="{FF2B5EF4-FFF2-40B4-BE49-F238E27FC236}">
                      <a16:creationId xmlns:a16="http://schemas.microsoft.com/office/drawing/2014/main" id="{7C442EB6-469D-71BC-9F07-FA5720556526}"/>
                    </a:ext>
                  </a:extLst>
                </p:cNvPr>
                <p:cNvSpPr/>
                <p:nvPr/>
              </p:nvSpPr>
              <p:spPr>
                <a:xfrm flipV="1">
                  <a:off x="9974826" y="16851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36">
                <a:extLst>
                  <a:ext uri="{FF2B5EF4-FFF2-40B4-BE49-F238E27FC236}">
                    <a16:creationId xmlns:a16="http://schemas.microsoft.com/office/drawing/2014/main" id="{276509DA-9372-18B3-608E-3CAD9EB26AFF}"/>
                  </a:ext>
                </a:extLst>
              </p:cNvPr>
              <p:cNvGrpSpPr/>
              <p:nvPr/>
            </p:nvGrpSpPr>
            <p:grpSpPr>
              <a:xfrm>
                <a:off x="9261988" y="154501"/>
                <a:ext cx="1361766" cy="3226748"/>
                <a:chOff x="9109588" y="2101"/>
                <a:chExt cx="1361766" cy="3226748"/>
              </a:xfrm>
              <a:grpFill/>
            </p:grpSpPr>
            <p:sp>
              <p:nvSpPr>
                <p:cNvPr id="41" name="Isosceles Triangle 40">
                  <a:extLst>
                    <a:ext uri="{FF2B5EF4-FFF2-40B4-BE49-F238E27FC236}">
                      <a16:creationId xmlns:a16="http://schemas.microsoft.com/office/drawing/2014/main" id="{18D90D16-39A2-A1C2-9C95-D4A54326A7D7}"/>
                    </a:ext>
                  </a:extLst>
                </p:cNvPr>
                <p:cNvSpPr/>
                <p:nvPr/>
              </p:nvSpPr>
              <p:spPr>
                <a:xfrm flipV="1">
                  <a:off x="9109588" y="2101"/>
                  <a:ext cx="1356851" cy="1543665"/>
                </a:xfrm>
                <a:prstGeom prst="triangle">
                  <a:avLst/>
                </a:prstGeom>
                <a:grpFill/>
                <a:ln>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4A28DD44-7F4A-F789-69BC-6B37C86321B0}"/>
                    </a:ext>
                  </a:extLst>
                </p:cNvPr>
                <p:cNvSpPr/>
                <p:nvPr/>
              </p:nvSpPr>
              <p:spPr>
                <a:xfrm>
                  <a:off x="9114503" y="16851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5" name="Group 54">
              <a:extLst>
                <a:ext uri="{FF2B5EF4-FFF2-40B4-BE49-F238E27FC236}">
                  <a16:creationId xmlns:a16="http://schemas.microsoft.com/office/drawing/2014/main" id="{11547C81-8726-F716-34A6-13AF80415542}"/>
                </a:ext>
              </a:extLst>
            </p:cNvPr>
            <p:cNvGrpSpPr/>
            <p:nvPr/>
          </p:nvGrpSpPr>
          <p:grpSpPr>
            <a:xfrm>
              <a:off x="6404930" y="5313641"/>
              <a:ext cx="6513876" cy="3267460"/>
              <a:chOff x="6523704" y="-27016"/>
              <a:chExt cx="6513876" cy="3267460"/>
            </a:xfrm>
            <a:grpFill/>
          </p:grpSpPr>
          <p:sp>
            <p:nvSpPr>
              <p:cNvPr id="56" name="Isosceles Triangle 55">
                <a:extLst>
                  <a:ext uri="{FF2B5EF4-FFF2-40B4-BE49-F238E27FC236}">
                    <a16:creationId xmlns:a16="http://schemas.microsoft.com/office/drawing/2014/main" id="{33BBFBC7-E12F-7888-4B5D-D182AFEBA7D5}"/>
                  </a:ext>
                </a:extLst>
              </p:cNvPr>
              <p:cNvSpPr/>
              <p:nvPr/>
            </p:nvSpPr>
            <p:spPr>
              <a:xfrm>
                <a:off x="6523704" y="210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Isosceles Triangle 56">
                <a:extLst>
                  <a:ext uri="{FF2B5EF4-FFF2-40B4-BE49-F238E27FC236}">
                    <a16:creationId xmlns:a16="http://schemas.microsoft.com/office/drawing/2014/main" id="{3BD79EA0-51FC-AC73-A8CC-102AF1A6565B}"/>
                  </a:ext>
                </a:extLst>
              </p:cNvPr>
              <p:cNvSpPr/>
              <p:nvPr/>
            </p:nvSpPr>
            <p:spPr>
              <a:xfrm flipV="1">
                <a:off x="7384027" y="210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Isosceles Triangle 57">
                <a:extLst>
                  <a:ext uri="{FF2B5EF4-FFF2-40B4-BE49-F238E27FC236}">
                    <a16:creationId xmlns:a16="http://schemas.microsoft.com/office/drawing/2014/main" id="{D70173A3-C9C4-3CEF-1D55-D25C3AE960CC}"/>
                  </a:ext>
                </a:extLst>
              </p:cNvPr>
              <p:cNvSpPr/>
              <p:nvPr/>
            </p:nvSpPr>
            <p:spPr>
              <a:xfrm>
                <a:off x="8249265" y="210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Isosceles Triangle 58">
                <a:extLst>
                  <a:ext uri="{FF2B5EF4-FFF2-40B4-BE49-F238E27FC236}">
                    <a16:creationId xmlns:a16="http://schemas.microsoft.com/office/drawing/2014/main" id="{0CD62919-164F-D05C-F597-CBDE8340AA5E}"/>
                  </a:ext>
                </a:extLst>
              </p:cNvPr>
              <p:cNvSpPr/>
              <p:nvPr/>
            </p:nvSpPr>
            <p:spPr>
              <a:xfrm flipV="1">
                <a:off x="9109588" y="210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Isosceles Triangle 59">
                <a:extLst>
                  <a:ext uri="{FF2B5EF4-FFF2-40B4-BE49-F238E27FC236}">
                    <a16:creationId xmlns:a16="http://schemas.microsoft.com/office/drawing/2014/main" id="{33EB6B37-9A35-C7FD-6CA0-3200E566CD98}"/>
                  </a:ext>
                </a:extLst>
              </p:cNvPr>
              <p:cNvSpPr/>
              <p:nvPr/>
            </p:nvSpPr>
            <p:spPr>
              <a:xfrm>
                <a:off x="9974826" y="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Isosceles Triangle 60">
                <a:extLst>
                  <a:ext uri="{FF2B5EF4-FFF2-40B4-BE49-F238E27FC236}">
                    <a16:creationId xmlns:a16="http://schemas.microsoft.com/office/drawing/2014/main" id="{7EFDD98B-94C8-32BD-88DF-6EDD70305E7B}"/>
                  </a:ext>
                </a:extLst>
              </p:cNvPr>
              <p:cNvSpPr/>
              <p:nvPr/>
            </p:nvSpPr>
            <p:spPr>
              <a:xfrm flipV="1">
                <a:off x="10835149" y="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Isosceles Triangle 61">
                <a:extLst>
                  <a:ext uri="{FF2B5EF4-FFF2-40B4-BE49-F238E27FC236}">
                    <a16:creationId xmlns:a16="http://schemas.microsoft.com/office/drawing/2014/main" id="{229EFD2B-7B4D-127F-4DFA-EC43E2F381D4}"/>
                  </a:ext>
                </a:extLst>
              </p:cNvPr>
              <p:cNvSpPr/>
              <p:nvPr/>
            </p:nvSpPr>
            <p:spPr>
              <a:xfrm>
                <a:off x="10835149" y="1696779"/>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Isosceles Triangle 62">
                <a:extLst>
                  <a:ext uri="{FF2B5EF4-FFF2-40B4-BE49-F238E27FC236}">
                    <a16:creationId xmlns:a16="http://schemas.microsoft.com/office/drawing/2014/main" id="{14CD7751-A56B-E388-5EB5-C9F602C0085C}"/>
                  </a:ext>
                </a:extLst>
              </p:cNvPr>
              <p:cNvSpPr/>
              <p:nvPr/>
            </p:nvSpPr>
            <p:spPr>
              <a:xfrm flipV="1">
                <a:off x="6523704" y="168728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Isosceles Triangle 63">
                <a:extLst>
                  <a:ext uri="{FF2B5EF4-FFF2-40B4-BE49-F238E27FC236}">
                    <a16:creationId xmlns:a16="http://schemas.microsoft.com/office/drawing/2014/main" id="{B8697B94-D1A8-AEFE-01D3-26980DCED987}"/>
                  </a:ext>
                </a:extLst>
              </p:cNvPr>
              <p:cNvSpPr/>
              <p:nvPr/>
            </p:nvSpPr>
            <p:spPr>
              <a:xfrm>
                <a:off x="7388942" y="16872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Isosceles Triangle 64">
                <a:extLst>
                  <a:ext uri="{FF2B5EF4-FFF2-40B4-BE49-F238E27FC236}">
                    <a16:creationId xmlns:a16="http://schemas.microsoft.com/office/drawing/2014/main" id="{366CCEFC-9673-88C6-B840-6216C6CF5D06}"/>
                  </a:ext>
                </a:extLst>
              </p:cNvPr>
              <p:cNvSpPr/>
              <p:nvPr/>
            </p:nvSpPr>
            <p:spPr>
              <a:xfrm flipV="1">
                <a:off x="8249265" y="168728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Isosceles Triangle 65">
                <a:extLst>
                  <a:ext uri="{FF2B5EF4-FFF2-40B4-BE49-F238E27FC236}">
                    <a16:creationId xmlns:a16="http://schemas.microsoft.com/office/drawing/2014/main" id="{A0AB5093-EBAE-AE31-54CA-A869B18AE0C4}"/>
                  </a:ext>
                </a:extLst>
              </p:cNvPr>
              <p:cNvSpPr/>
              <p:nvPr/>
            </p:nvSpPr>
            <p:spPr>
              <a:xfrm>
                <a:off x="9114503" y="168518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Isosceles Triangle 66">
                <a:extLst>
                  <a:ext uri="{FF2B5EF4-FFF2-40B4-BE49-F238E27FC236}">
                    <a16:creationId xmlns:a16="http://schemas.microsoft.com/office/drawing/2014/main" id="{25E07770-B13E-69A5-E3FB-324A73B19D93}"/>
                  </a:ext>
                </a:extLst>
              </p:cNvPr>
              <p:cNvSpPr/>
              <p:nvPr/>
            </p:nvSpPr>
            <p:spPr>
              <a:xfrm flipV="1">
                <a:off x="9974826" y="168518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Isosceles Triangle 67">
                <a:extLst>
                  <a:ext uri="{FF2B5EF4-FFF2-40B4-BE49-F238E27FC236}">
                    <a16:creationId xmlns:a16="http://schemas.microsoft.com/office/drawing/2014/main" id="{D6A8C8F6-FAE6-2E0E-034B-7BD744A8B81C}"/>
                  </a:ext>
                </a:extLst>
              </p:cNvPr>
              <p:cNvSpPr/>
              <p:nvPr/>
            </p:nvSpPr>
            <p:spPr>
              <a:xfrm>
                <a:off x="11680729" y="-2701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Isosceles Triangle 68">
                <a:extLst>
                  <a:ext uri="{FF2B5EF4-FFF2-40B4-BE49-F238E27FC236}">
                    <a16:creationId xmlns:a16="http://schemas.microsoft.com/office/drawing/2014/main" id="{5F65F840-4EFE-4B00-66F4-0BF15BF1D133}"/>
                  </a:ext>
                </a:extLst>
              </p:cNvPr>
              <p:cNvSpPr/>
              <p:nvPr/>
            </p:nvSpPr>
            <p:spPr>
              <a:xfrm flipV="1">
                <a:off x="11680729" y="165816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4" name="Title 1">
            <a:extLst>
              <a:ext uri="{FF2B5EF4-FFF2-40B4-BE49-F238E27FC236}">
                <a16:creationId xmlns:a16="http://schemas.microsoft.com/office/drawing/2014/main" id="{AEA9F4F6-7DF2-4278-1782-888B544290D4}"/>
              </a:ext>
            </a:extLst>
          </p:cNvPr>
          <p:cNvSpPr txBox="1">
            <a:spLocks/>
          </p:cNvSpPr>
          <p:nvPr/>
        </p:nvSpPr>
        <p:spPr>
          <a:xfrm>
            <a:off x="531341" y="7680960"/>
            <a:ext cx="1418610" cy="50795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rgbClr val="002060"/>
                </a:solidFill>
                <a:latin typeface="Bahnschrift Condensed" panose="020B0502040204020203" pitchFamily="34" charset="0"/>
              </a:rPr>
              <a:t>METHODOLOGY</a:t>
            </a:r>
          </a:p>
        </p:txBody>
      </p:sp>
      <p:sp>
        <p:nvSpPr>
          <p:cNvPr id="9" name="Subtitle 2">
            <a:extLst>
              <a:ext uri="{FF2B5EF4-FFF2-40B4-BE49-F238E27FC236}">
                <a16:creationId xmlns:a16="http://schemas.microsoft.com/office/drawing/2014/main" id="{3864B027-4AFA-C5CE-F4B7-2452DD02B788}"/>
              </a:ext>
            </a:extLst>
          </p:cNvPr>
          <p:cNvSpPr>
            <a:spLocks noGrp="1"/>
          </p:cNvSpPr>
          <p:nvPr>
            <p:ph type="subTitle" idx="1"/>
          </p:nvPr>
        </p:nvSpPr>
        <p:spPr>
          <a:xfrm>
            <a:off x="814565" y="2971140"/>
            <a:ext cx="5108668" cy="1543666"/>
          </a:xfrm>
        </p:spPr>
        <p:txBody>
          <a:bodyPr>
            <a:normAutofit/>
          </a:bodyPr>
          <a:lstStyle/>
          <a:p>
            <a:pPr marL="342900" indent="-342900" algn="l">
              <a:buFont typeface="Arial" panose="020B0604020202020204" pitchFamily="34" charset="0"/>
              <a:buChar char="•"/>
            </a:pPr>
            <a:r>
              <a:rPr lang="en-US" dirty="0">
                <a:solidFill>
                  <a:srgbClr val="002060"/>
                </a:solidFill>
                <a:latin typeface="Sitka Small Semibold" pitchFamily="2" charset="0"/>
                <a:cs typeface="Times New Roman" panose="02020603050405020304" pitchFamily="18" charset="0"/>
              </a:rPr>
              <a:t>Voice-Based Verification</a:t>
            </a:r>
          </a:p>
          <a:p>
            <a:pPr marL="342900" indent="-342900" algn="l">
              <a:buFont typeface="Arial" panose="020B0604020202020204" pitchFamily="34" charset="0"/>
              <a:buChar char="•"/>
            </a:pPr>
            <a:r>
              <a:rPr lang="en-US" dirty="0">
                <a:solidFill>
                  <a:srgbClr val="002060"/>
                </a:solidFill>
                <a:latin typeface="Sitka Small Semibold" pitchFamily="2" charset="0"/>
                <a:cs typeface="Times New Roman" panose="02020603050405020304" pitchFamily="18" charset="0"/>
              </a:rPr>
              <a:t>Automated and Real-Time</a:t>
            </a:r>
          </a:p>
          <a:p>
            <a:pPr marL="342900" indent="-342900" algn="l">
              <a:buFont typeface="Arial" panose="020B0604020202020204" pitchFamily="34" charset="0"/>
              <a:buChar char="•"/>
            </a:pPr>
            <a:r>
              <a:rPr lang="en-US" dirty="0">
                <a:solidFill>
                  <a:srgbClr val="002060"/>
                </a:solidFill>
                <a:latin typeface="Sitka Small Semibold" pitchFamily="2" charset="0"/>
                <a:cs typeface="Times New Roman" panose="02020603050405020304" pitchFamily="18" charset="0"/>
              </a:rPr>
              <a:t>Improved Accuracy</a:t>
            </a:r>
            <a:endParaRPr lang="en-IN" dirty="0">
              <a:solidFill>
                <a:srgbClr val="002060"/>
              </a:solidFill>
              <a:latin typeface="Sitka Small Semibold" pitchFamily="2" charset="0"/>
              <a:cs typeface="Times New Roman" panose="02020603050405020304" pitchFamily="18" charset="0"/>
            </a:endParaRPr>
          </a:p>
        </p:txBody>
      </p:sp>
    </p:spTree>
    <p:extLst>
      <p:ext uri="{BB962C8B-B14F-4D97-AF65-F5344CB8AC3E}">
        <p14:creationId xmlns:p14="http://schemas.microsoft.com/office/powerpoint/2010/main" val="3193246282"/>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D76AC70B-5472-66A0-4C4D-18AF0B5DBE8B}"/>
            </a:ext>
          </a:extLst>
        </p:cNvPr>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EFC3FF57-8914-B373-A6AA-4DFCA169740C}"/>
              </a:ext>
            </a:extLst>
          </p:cNvPr>
          <p:cNvSpPr/>
          <p:nvPr/>
        </p:nvSpPr>
        <p:spPr>
          <a:xfrm>
            <a:off x="2880852" y="-1277612"/>
            <a:ext cx="5614219" cy="86402"/>
          </a:xfrm>
          <a:prstGeom prst="flowChartTerminator">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 name="Title 3">
            <a:extLst>
              <a:ext uri="{FF2B5EF4-FFF2-40B4-BE49-F238E27FC236}">
                <a16:creationId xmlns:a16="http://schemas.microsoft.com/office/drawing/2014/main" id="{139F8BB8-81BE-3CE1-75B8-6595F95DEF0D}"/>
              </a:ext>
            </a:extLst>
          </p:cNvPr>
          <p:cNvSpPr txBox="1">
            <a:spLocks/>
          </p:cNvSpPr>
          <p:nvPr/>
        </p:nvSpPr>
        <p:spPr>
          <a:xfrm>
            <a:off x="3411791" y="-638649"/>
            <a:ext cx="4434349" cy="45719"/>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dirty="0">
                <a:solidFill>
                  <a:schemeClr val="bg1"/>
                </a:solidFill>
                <a:latin typeface="Bahnschrift Condensed" panose="020B0502040204020203" pitchFamily="34" charset="0"/>
              </a:rPr>
              <a:t>Currently We are Working on …….</a:t>
            </a:r>
          </a:p>
        </p:txBody>
      </p:sp>
      <p:sp>
        <p:nvSpPr>
          <p:cNvPr id="22" name="Arrow: Striped Right 21">
            <a:extLst>
              <a:ext uri="{FF2B5EF4-FFF2-40B4-BE49-F238E27FC236}">
                <a16:creationId xmlns:a16="http://schemas.microsoft.com/office/drawing/2014/main" id="{A567E727-3EE2-4664-C998-E23CAA6B6B78}"/>
              </a:ext>
            </a:extLst>
          </p:cNvPr>
          <p:cNvSpPr/>
          <p:nvPr/>
        </p:nvSpPr>
        <p:spPr>
          <a:xfrm>
            <a:off x="-4799322" y="1307938"/>
            <a:ext cx="3364061" cy="2818171"/>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23" name="Title 3">
            <a:extLst>
              <a:ext uri="{FF2B5EF4-FFF2-40B4-BE49-F238E27FC236}">
                <a16:creationId xmlns:a16="http://schemas.microsoft.com/office/drawing/2014/main" id="{93CEB834-29C9-EC7B-0BEC-2B200EB97AD3}"/>
              </a:ext>
            </a:extLst>
          </p:cNvPr>
          <p:cNvSpPr txBox="1">
            <a:spLocks/>
          </p:cNvSpPr>
          <p:nvPr/>
        </p:nvSpPr>
        <p:spPr>
          <a:xfrm>
            <a:off x="-3972288" y="2223021"/>
            <a:ext cx="2457126" cy="635991"/>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Bahnschrift Condensed" panose="020B0502040204020203" pitchFamily="34" charset="0"/>
              </a:rPr>
              <a:t>Are You Ready to Explore Our Application?</a:t>
            </a:r>
            <a:endParaRPr lang="en-IN" sz="4000" dirty="0">
              <a:solidFill>
                <a:schemeClr val="bg1"/>
              </a:solidFill>
              <a:latin typeface="Bahnschrift Condensed" panose="020B0502040204020203" pitchFamily="34" charset="0"/>
            </a:endParaRPr>
          </a:p>
        </p:txBody>
      </p:sp>
      <p:pic>
        <p:nvPicPr>
          <p:cNvPr id="4" name="Picture 3">
            <a:extLst>
              <a:ext uri="{FF2B5EF4-FFF2-40B4-BE49-F238E27FC236}">
                <a16:creationId xmlns:a16="http://schemas.microsoft.com/office/drawing/2014/main" id="{1848F089-44EB-7AC1-7CB7-168E66F8D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1D8CC7C1-3949-1DCC-9B88-4647EC0366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3167360" y="6255066"/>
            <a:ext cx="3916680" cy="2203133"/>
          </a:xfrm>
          <a:prstGeom prst="rect">
            <a:avLst/>
          </a:prstGeom>
        </p:spPr>
      </p:pic>
    </p:spTree>
    <p:extLst>
      <p:ext uri="{BB962C8B-B14F-4D97-AF65-F5344CB8AC3E}">
        <p14:creationId xmlns:p14="http://schemas.microsoft.com/office/powerpoint/2010/main" val="3411911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34BC4C55-493C-A061-84FA-DFCFA1D3AEDC}"/>
            </a:ext>
          </a:extLst>
        </p:cNvPr>
        <p:cNvGrpSpPr/>
        <p:nvPr/>
      </p:nvGrpSpPr>
      <p:grpSpPr>
        <a:xfrm>
          <a:off x="0" y="0"/>
          <a:ext cx="0" cy="0"/>
          <a:chOff x="0" y="0"/>
          <a:chExt cx="0" cy="0"/>
        </a:xfrm>
      </p:grpSpPr>
      <p:sp>
        <p:nvSpPr>
          <p:cNvPr id="8" name="Arrow: Striped Right 7">
            <a:extLst>
              <a:ext uri="{FF2B5EF4-FFF2-40B4-BE49-F238E27FC236}">
                <a16:creationId xmlns:a16="http://schemas.microsoft.com/office/drawing/2014/main" id="{0909F4B2-D9A5-C934-5A9C-BE9F6AEAA5A5}"/>
              </a:ext>
            </a:extLst>
          </p:cNvPr>
          <p:cNvSpPr/>
          <p:nvPr/>
        </p:nvSpPr>
        <p:spPr>
          <a:xfrm>
            <a:off x="2821577" y="1423851"/>
            <a:ext cx="7040880" cy="3135086"/>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7" name="Title 3">
            <a:extLst>
              <a:ext uri="{FF2B5EF4-FFF2-40B4-BE49-F238E27FC236}">
                <a16:creationId xmlns:a16="http://schemas.microsoft.com/office/drawing/2014/main" id="{2972AF7B-1C0C-762A-6E1C-D95CC0280AC3}"/>
              </a:ext>
            </a:extLst>
          </p:cNvPr>
          <p:cNvSpPr txBox="1">
            <a:spLocks/>
          </p:cNvSpPr>
          <p:nvPr/>
        </p:nvSpPr>
        <p:spPr>
          <a:xfrm>
            <a:off x="3648611" y="2584328"/>
            <a:ext cx="5142692" cy="707511"/>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Bahnschrift Condensed" panose="020B0502040204020203" pitchFamily="34" charset="0"/>
              </a:rPr>
              <a:t>Are You Ready to Explore Our Application?</a:t>
            </a:r>
            <a:endParaRPr lang="en-IN" sz="4000" dirty="0">
              <a:solidFill>
                <a:schemeClr val="bg1"/>
              </a:solidFill>
              <a:latin typeface="Bahnschrift Condensed" panose="020B0502040204020203" pitchFamily="34" charset="0"/>
            </a:endParaRPr>
          </a:p>
        </p:txBody>
      </p:sp>
      <p:sp>
        <p:nvSpPr>
          <p:cNvPr id="2" name="Rectangle: Folded Corner 1">
            <a:extLst>
              <a:ext uri="{FF2B5EF4-FFF2-40B4-BE49-F238E27FC236}">
                <a16:creationId xmlns:a16="http://schemas.microsoft.com/office/drawing/2014/main" id="{5B1D9D0F-B077-2A5C-FD1F-AE9392687BC9}"/>
              </a:ext>
            </a:extLst>
          </p:cNvPr>
          <p:cNvSpPr/>
          <p:nvPr/>
        </p:nvSpPr>
        <p:spPr>
          <a:xfrm>
            <a:off x="-4315922" y="1872263"/>
            <a:ext cx="3929842" cy="1140299"/>
          </a:xfrm>
          <a:prstGeom prst="foldedCorne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a16="http://schemas.microsoft.com/office/drawing/2014/main" id="{E79295A9-5BE6-DBC7-EB1A-78981E2B9A7C}"/>
              </a:ext>
            </a:extLst>
          </p:cNvPr>
          <p:cNvSpPr txBox="1">
            <a:spLocks/>
          </p:cNvSpPr>
          <p:nvPr/>
        </p:nvSpPr>
        <p:spPr>
          <a:xfrm>
            <a:off x="-3449988" y="667813"/>
            <a:ext cx="3449988" cy="622507"/>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200" b="1" dirty="0">
                <a:solidFill>
                  <a:schemeClr val="tx1">
                    <a:lumMod val="95000"/>
                    <a:lumOff val="5000"/>
                  </a:schemeClr>
                </a:solidFill>
                <a:latin typeface="Sitka Heading" pitchFamily="2" charset="0"/>
              </a:rPr>
              <a:t>Why Voice-Based Verification?</a:t>
            </a:r>
          </a:p>
        </p:txBody>
      </p:sp>
      <p:pic>
        <p:nvPicPr>
          <p:cNvPr id="9" name="Picture 8">
            <a:extLst>
              <a:ext uri="{FF2B5EF4-FFF2-40B4-BE49-F238E27FC236}">
                <a16:creationId xmlns:a16="http://schemas.microsoft.com/office/drawing/2014/main" id="{B83B21CD-8672-4B03-82FA-B5F97ED37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6364480">
            <a:off x="13920214" y="2938083"/>
            <a:ext cx="4123941" cy="2319717"/>
          </a:xfrm>
          <a:prstGeom prst="rect">
            <a:avLst/>
          </a:prstGeom>
        </p:spPr>
      </p:pic>
    </p:spTree>
    <p:extLst>
      <p:ext uri="{BB962C8B-B14F-4D97-AF65-F5344CB8AC3E}">
        <p14:creationId xmlns:p14="http://schemas.microsoft.com/office/powerpoint/2010/main" val="1133812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9E16CC2B-F069-4803-6482-48BBD206ECCB}"/>
            </a:ext>
          </a:extLst>
        </p:cNvPr>
        <p:cNvGrpSpPr/>
        <p:nvPr/>
      </p:nvGrpSpPr>
      <p:grpSpPr>
        <a:xfrm>
          <a:off x="0" y="0"/>
          <a:ext cx="0" cy="0"/>
          <a:chOff x="0" y="0"/>
          <a:chExt cx="0" cy="0"/>
        </a:xfrm>
      </p:grpSpPr>
      <p:sp>
        <p:nvSpPr>
          <p:cNvPr id="11" name="Rectangle: Folded Corner 10">
            <a:extLst>
              <a:ext uri="{FF2B5EF4-FFF2-40B4-BE49-F238E27FC236}">
                <a16:creationId xmlns:a16="http://schemas.microsoft.com/office/drawing/2014/main" id="{ABF628EE-2A5F-C84F-E444-D36023023879}"/>
              </a:ext>
            </a:extLst>
          </p:cNvPr>
          <p:cNvSpPr/>
          <p:nvPr/>
        </p:nvSpPr>
        <p:spPr>
          <a:xfrm>
            <a:off x="2511598" y="2454206"/>
            <a:ext cx="5923280" cy="1944162"/>
          </a:xfrm>
          <a:prstGeom prst="foldedCorne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Striped Right 6">
            <a:extLst>
              <a:ext uri="{FF2B5EF4-FFF2-40B4-BE49-F238E27FC236}">
                <a16:creationId xmlns:a16="http://schemas.microsoft.com/office/drawing/2014/main" id="{4AD1757B-8463-09C8-8869-D2E355578F41}"/>
              </a:ext>
            </a:extLst>
          </p:cNvPr>
          <p:cNvSpPr/>
          <p:nvPr/>
        </p:nvSpPr>
        <p:spPr>
          <a:xfrm>
            <a:off x="12861477" y="2516057"/>
            <a:ext cx="2080107" cy="1253257"/>
          </a:xfrm>
          <a:prstGeom prst="striped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dirty="0"/>
          </a:p>
        </p:txBody>
      </p:sp>
      <p:sp>
        <p:nvSpPr>
          <p:cNvPr id="10" name="Title 3">
            <a:extLst>
              <a:ext uri="{FF2B5EF4-FFF2-40B4-BE49-F238E27FC236}">
                <a16:creationId xmlns:a16="http://schemas.microsoft.com/office/drawing/2014/main" id="{445E31CE-97AF-A5B5-48B5-8BEB7A1A8E49}"/>
              </a:ext>
            </a:extLst>
          </p:cNvPr>
          <p:cNvSpPr txBox="1">
            <a:spLocks/>
          </p:cNvSpPr>
          <p:nvPr/>
        </p:nvSpPr>
        <p:spPr>
          <a:xfrm>
            <a:off x="12861477" y="2949992"/>
            <a:ext cx="2080106" cy="412594"/>
          </a:xfrm>
          <a:prstGeom prst="rect">
            <a:avLst/>
          </a:prstGeom>
        </p:spPr>
        <p:txBody>
          <a:bodyPr vert="horz" lIns="91440" tIns="45720" rIns="91440" bIns="45720" rtlCol="0" anchor="b">
            <a:normAutofit fontScale="3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Bahnschrift Condensed" panose="020B0502040204020203" pitchFamily="34" charset="0"/>
              </a:rPr>
              <a:t>Are You Ready to Explore Our Application?</a:t>
            </a:r>
            <a:endParaRPr lang="en-IN" sz="4000" dirty="0">
              <a:solidFill>
                <a:schemeClr val="bg1"/>
              </a:solidFill>
              <a:latin typeface="Bahnschrift Condensed" panose="020B0502040204020203" pitchFamily="34" charset="0"/>
            </a:endParaRPr>
          </a:p>
        </p:txBody>
      </p:sp>
      <p:sp>
        <p:nvSpPr>
          <p:cNvPr id="19" name="Rectangle: Folded Corner 18">
            <a:extLst>
              <a:ext uri="{FF2B5EF4-FFF2-40B4-BE49-F238E27FC236}">
                <a16:creationId xmlns:a16="http://schemas.microsoft.com/office/drawing/2014/main" id="{46FD9759-A4E7-4829-08CF-FB1D8CADCE2C}"/>
              </a:ext>
            </a:extLst>
          </p:cNvPr>
          <p:cNvSpPr/>
          <p:nvPr/>
        </p:nvSpPr>
        <p:spPr>
          <a:xfrm>
            <a:off x="12641118" y="4363398"/>
            <a:ext cx="5923280" cy="2458720"/>
          </a:xfrm>
          <a:prstGeom prst="foldedCorner">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23" name="Title 1">
            <a:extLst>
              <a:ext uri="{FF2B5EF4-FFF2-40B4-BE49-F238E27FC236}">
                <a16:creationId xmlns:a16="http://schemas.microsoft.com/office/drawing/2014/main" id="{CBCD374C-BAFE-018F-6D78-229C67847D44}"/>
              </a:ext>
            </a:extLst>
          </p:cNvPr>
          <p:cNvSpPr txBox="1">
            <a:spLocks/>
          </p:cNvSpPr>
          <p:nvPr/>
        </p:nvSpPr>
        <p:spPr>
          <a:xfrm>
            <a:off x="2057903" y="2611114"/>
            <a:ext cx="6376975" cy="16303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200" b="1" dirty="0">
                <a:solidFill>
                  <a:schemeClr val="tx1">
                    <a:lumMod val="95000"/>
                    <a:lumOff val="5000"/>
                  </a:schemeClr>
                </a:solidFill>
                <a:latin typeface="Sitka Heading" pitchFamily="2" charset="0"/>
              </a:rPr>
              <a:t>Why Voice-Based Verification?</a:t>
            </a:r>
          </a:p>
        </p:txBody>
      </p:sp>
      <p:sp>
        <p:nvSpPr>
          <p:cNvPr id="4" name="Subtitle 2">
            <a:extLst>
              <a:ext uri="{FF2B5EF4-FFF2-40B4-BE49-F238E27FC236}">
                <a16:creationId xmlns:a16="http://schemas.microsoft.com/office/drawing/2014/main" id="{41EA364E-8EBD-B621-240A-17391F78DFBB}"/>
              </a:ext>
            </a:extLst>
          </p:cNvPr>
          <p:cNvSpPr txBox="1">
            <a:spLocks/>
          </p:cNvSpPr>
          <p:nvPr/>
        </p:nvSpPr>
        <p:spPr>
          <a:xfrm>
            <a:off x="5155660" y="7018425"/>
            <a:ext cx="5108668" cy="14818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solidFill>
                  <a:schemeClr val="tx1">
                    <a:lumMod val="95000"/>
                    <a:lumOff val="5000"/>
                  </a:schemeClr>
                </a:solidFill>
                <a:latin typeface="Sitka Small Semibold" pitchFamily="2" charset="0"/>
                <a:cs typeface="Times New Roman" panose="02020603050405020304" pitchFamily="18" charset="0"/>
              </a:rPr>
              <a:t>Enhanced Security</a:t>
            </a:r>
          </a:p>
          <a:p>
            <a:pPr marL="342900" indent="-342900" algn="l">
              <a:buFont typeface="Arial" panose="020B0604020202020204" pitchFamily="34" charset="0"/>
              <a:buChar char="•"/>
            </a:pPr>
            <a:r>
              <a:rPr lang="en-US">
                <a:solidFill>
                  <a:schemeClr val="tx1">
                    <a:lumMod val="95000"/>
                    <a:lumOff val="5000"/>
                  </a:schemeClr>
                </a:solidFill>
                <a:latin typeface="Sitka Small Semibold" pitchFamily="2" charset="0"/>
                <a:cs typeface="Times New Roman" panose="02020603050405020304" pitchFamily="18" charset="0"/>
              </a:rPr>
              <a:t>Single Login for Account</a:t>
            </a:r>
          </a:p>
          <a:p>
            <a:pPr marL="342900" indent="-342900" algn="l">
              <a:buFont typeface="Arial" panose="020B0604020202020204" pitchFamily="34" charset="0"/>
              <a:buChar char="•"/>
            </a:pPr>
            <a:r>
              <a:rPr lang="en-US">
                <a:solidFill>
                  <a:schemeClr val="tx1">
                    <a:lumMod val="95000"/>
                    <a:lumOff val="5000"/>
                  </a:schemeClr>
                </a:solidFill>
                <a:latin typeface="Sitka Small Semibold" pitchFamily="2" charset="0"/>
                <a:cs typeface="Times New Roman" panose="02020603050405020304" pitchFamily="18" charset="0"/>
              </a:rPr>
              <a:t>Accessibility</a:t>
            </a:r>
            <a:endParaRPr lang="en-US" dirty="0">
              <a:solidFill>
                <a:schemeClr val="tx1">
                  <a:lumMod val="95000"/>
                  <a:lumOff val="5000"/>
                </a:schemeClr>
              </a:solidFill>
              <a:latin typeface="Sitka Small Semibold" pitchFamily="2" charset="0"/>
              <a:cs typeface="Times New Roman" panose="02020603050405020304" pitchFamily="18" charset="0"/>
            </a:endParaRPr>
          </a:p>
        </p:txBody>
      </p:sp>
    </p:spTree>
    <p:extLst>
      <p:ext uri="{BB962C8B-B14F-4D97-AF65-F5344CB8AC3E}">
        <p14:creationId xmlns:p14="http://schemas.microsoft.com/office/powerpoint/2010/main" val="2399811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B3C29000-515C-6F9D-9C1F-B19A32BB4DC5}"/>
            </a:ext>
          </a:extLst>
        </p:cNvPr>
        <p:cNvGrpSpPr/>
        <p:nvPr/>
      </p:nvGrpSpPr>
      <p:grpSpPr>
        <a:xfrm>
          <a:off x="0" y="0"/>
          <a:ext cx="0" cy="0"/>
          <a:chOff x="0" y="0"/>
          <a:chExt cx="0" cy="0"/>
        </a:xfrm>
      </p:grpSpPr>
      <p:sp>
        <p:nvSpPr>
          <p:cNvPr id="9" name="Rectangle: Folded Corner 8">
            <a:extLst>
              <a:ext uri="{FF2B5EF4-FFF2-40B4-BE49-F238E27FC236}">
                <a16:creationId xmlns:a16="http://schemas.microsoft.com/office/drawing/2014/main" id="{0CBAB8E8-192B-D21C-D560-AB7715248B9F}"/>
              </a:ext>
            </a:extLst>
          </p:cNvPr>
          <p:cNvSpPr/>
          <p:nvPr/>
        </p:nvSpPr>
        <p:spPr>
          <a:xfrm>
            <a:off x="4748354" y="3038819"/>
            <a:ext cx="5923280" cy="2458720"/>
          </a:xfrm>
          <a:prstGeom prst="foldedCorner">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3" name="Subtitle 2">
            <a:extLst>
              <a:ext uri="{FF2B5EF4-FFF2-40B4-BE49-F238E27FC236}">
                <a16:creationId xmlns:a16="http://schemas.microsoft.com/office/drawing/2014/main" id="{2E703C00-3C7D-5D70-ECD1-E0FB99B1AE3A}"/>
              </a:ext>
            </a:extLst>
          </p:cNvPr>
          <p:cNvSpPr>
            <a:spLocks noGrp="1"/>
          </p:cNvSpPr>
          <p:nvPr>
            <p:ph type="subTitle" idx="1"/>
          </p:nvPr>
        </p:nvSpPr>
        <p:spPr>
          <a:xfrm>
            <a:off x="5155660" y="3594505"/>
            <a:ext cx="5108668" cy="1481882"/>
          </a:xfrm>
        </p:spPr>
        <p:txBody>
          <a:bodyPr>
            <a:normAutofit/>
          </a:bodyPr>
          <a:lstStyle/>
          <a:p>
            <a:pPr marL="342900" indent="-342900" algn="l">
              <a:buFont typeface="Arial" panose="020B0604020202020204" pitchFamily="34" charset="0"/>
              <a:buChar char="•"/>
            </a:pPr>
            <a:r>
              <a:rPr lang="en-US" dirty="0">
                <a:solidFill>
                  <a:schemeClr val="tx1">
                    <a:lumMod val="95000"/>
                    <a:lumOff val="5000"/>
                  </a:schemeClr>
                </a:solidFill>
                <a:latin typeface="Sitka Small Semibold" pitchFamily="2" charset="0"/>
                <a:cs typeface="Times New Roman" panose="02020603050405020304" pitchFamily="18" charset="0"/>
              </a:rPr>
              <a:t>Enhanced Security</a:t>
            </a:r>
          </a:p>
          <a:p>
            <a:pPr marL="342900" indent="-342900" algn="l">
              <a:buFont typeface="Arial" panose="020B0604020202020204" pitchFamily="34" charset="0"/>
              <a:buChar char="•"/>
            </a:pPr>
            <a:r>
              <a:rPr lang="en-US" dirty="0">
                <a:solidFill>
                  <a:schemeClr val="tx1">
                    <a:lumMod val="95000"/>
                    <a:lumOff val="5000"/>
                  </a:schemeClr>
                </a:solidFill>
                <a:latin typeface="Sitka Small Semibold" pitchFamily="2" charset="0"/>
                <a:cs typeface="Times New Roman" panose="02020603050405020304" pitchFamily="18" charset="0"/>
              </a:rPr>
              <a:t>Single Login for Account</a:t>
            </a:r>
          </a:p>
          <a:p>
            <a:pPr marL="342900" indent="-342900" algn="l">
              <a:buFont typeface="Arial" panose="020B0604020202020204" pitchFamily="34" charset="0"/>
              <a:buChar char="•"/>
            </a:pPr>
            <a:r>
              <a:rPr lang="en-US" dirty="0">
                <a:solidFill>
                  <a:schemeClr val="tx1">
                    <a:lumMod val="95000"/>
                    <a:lumOff val="5000"/>
                  </a:schemeClr>
                </a:solidFill>
                <a:latin typeface="Sitka Small Semibold" pitchFamily="2" charset="0"/>
                <a:cs typeface="Times New Roman" panose="02020603050405020304" pitchFamily="18" charset="0"/>
              </a:rPr>
              <a:t>Accessibility</a:t>
            </a:r>
          </a:p>
        </p:txBody>
      </p:sp>
      <p:sp>
        <p:nvSpPr>
          <p:cNvPr id="4" name="Title 1">
            <a:extLst>
              <a:ext uri="{FF2B5EF4-FFF2-40B4-BE49-F238E27FC236}">
                <a16:creationId xmlns:a16="http://schemas.microsoft.com/office/drawing/2014/main" id="{587D8807-98A4-7569-557C-8B895B7D421B}"/>
              </a:ext>
            </a:extLst>
          </p:cNvPr>
          <p:cNvSpPr txBox="1">
            <a:spLocks/>
          </p:cNvSpPr>
          <p:nvPr/>
        </p:nvSpPr>
        <p:spPr>
          <a:xfrm>
            <a:off x="2424489" y="-1409603"/>
            <a:ext cx="4897820" cy="107429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rgbClr val="002060"/>
                </a:solidFill>
                <a:latin typeface="Bahnschrift Condensed" panose="020B0502040204020203" pitchFamily="34" charset="0"/>
              </a:rPr>
              <a:t>METHODOLOGY</a:t>
            </a:r>
          </a:p>
        </p:txBody>
      </p:sp>
      <p:sp>
        <p:nvSpPr>
          <p:cNvPr id="5" name="Rectangle: Folded Corner 4">
            <a:extLst>
              <a:ext uri="{FF2B5EF4-FFF2-40B4-BE49-F238E27FC236}">
                <a16:creationId xmlns:a16="http://schemas.microsoft.com/office/drawing/2014/main" id="{BE4C6B0A-DEB6-FA50-FA39-664DB299F094}"/>
              </a:ext>
            </a:extLst>
          </p:cNvPr>
          <p:cNvSpPr/>
          <p:nvPr/>
        </p:nvSpPr>
        <p:spPr>
          <a:xfrm>
            <a:off x="652318" y="483166"/>
            <a:ext cx="5923280" cy="1944162"/>
          </a:xfrm>
          <a:prstGeom prst="foldedCorne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68FBBB02-4C62-914B-A707-58E5063D05DC}"/>
              </a:ext>
            </a:extLst>
          </p:cNvPr>
          <p:cNvSpPr txBox="1">
            <a:spLocks/>
          </p:cNvSpPr>
          <p:nvPr/>
        </p:nvSpPr>
        <p:spPr>
          <a:xfrm>
            <a:off x="198623" y="576373"/>
            <a:ext cx="6376975" cy="163034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200" b="1" dirty="0">
                <a:solidFill>
                  <a:schemeClr val="tx1">
                    <a:lumMod val="95000"/>
                    <a:lumOff val="5000"/>
                  </a:schemeClr>
                </a:solidFill>
                <a:latin typeface="Sitka Heading" pitchFamily="2" charset="0"/>
              </a:rPr>
              <a:t>Why Voice-Based Verification?</a:t>
            </a:r>
          </a:p>
        </p:txBody>
      </p:sp>
      <p:sp>
        <p:nvSpPr>
          <p:cNvPr id="13" name="Action Button: Help 12">
            <a:hlinkClick r:id="" action="ppaction://noaction" highlightClick="1"/>
            <a:extLst>
              <a:ext uri="{FF2B5EF4-FFF2-40B4-BE49-F238E27FC236}">
                <a16:creationId xmlns:a16="http://schemas.microsoft.com/office/drawing/2014/main" id="{B1355CEE-A34C-851B-69C9-8F531387F573}"/>
              </a:ext>
            </a:extLst>
          </p:cNvPr>
          <p:cNvSpPr/>
          <p:nvPr/>
        </p:nvSpPr>
        <p:spPr>
          <a:xfrm>
            <a:off x="-1954061" y="3594505"/>
            <a:ext cx="1427968" cy="1887794"/>
          </a:xfrm>
          <a:prstGeom prst="actionButtonHelp">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4" name="Title 3">
            <a:extLst>
              <a:ext uri="{FF2B5EF4-FFF2-40B4-BE49-F238E27FC236}">
                <a16:creationId xmlns:a16="http://schemas.microsoft.com/office/drawing/2014/main" id="{F2E4A94D-5B5A-A5ED-C655-437535551EA0}"/>
              </a:ext>
            </a:extLst>
          </p:cNvPr>
          <p:cNvSpPr txBox="1">
            <a:spLocks/>
          </p:cNvSpPr>
          <p:nvPr/>
        </p:nvSpPr>
        <p:spPr>
          <a:xfrm>
            <a:off x="-1829465" y="3429000"/>
            <a:ext cx="586438" cy="669444"/>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Bahnschrift Condensed" panose="020B0502040204020203" pitchFamily="34" charset="0"/>
              </a:rPr>
              <a:t>Any  Questions</a:t>
            </a:r>
            <a:endParaRPr lang="en-IN" sz="4000"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52278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1804884C-BD39-49FC-E9A2-46BED4231B83}"/>
            </a:ext>
          </a:extLst>
        </p:cNvPr>
        <p:cNvGrpSpPr/>
        <p:nvPr/>
      </p:nvGrpSpPr>
      <p:grpSpPr>
        <a:xfrm>
          <a:off x="0" y="0"/>
          <a:ext cx="0" cy="0"/>
          <a:chOff x="0" y="0"/>
          <a:chExt cx="0" cy="0"/>
        </a:xfrm>
      </p:grpSpPr>
      <p:sp>
        <p:nvSpPr>
          <p:cNvPr id="6" name="Action Button: Help 5">
            <a:hlinkClick r:id="" action="ppaction://noaction" highlightClick="1"/>
            <a:extLst>
              <a:ext uri="{FF2B5EF4-FFF2-40B4-BE49-F238E27FC236}">
                <a16:creationId xmlns:a16="http://schemas.microsoft.com/office/drawing/2014/main" id="{9FEFBFD2-7DC8-58F7-20D7-6C5D7C9AF2CF}"/>
              </a:ext>
            </a:extLst>
          </p:cNvPr>
          <p:cNvSpPr/>
          <p:nvPr/>
        </p:nvSpPr>
        <p:spPr>
          <a:xfrm>
            <a:off x="2943616" y="1033127"/>
            <a:ext cx="5613748" cy="4246323"/>
          </a:xfrm>
          <a:prstGeom prst="actionButtonHelp">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4F2B5F07-01B9-F1C9-B6B6-C508518CA339}"/>
              </a:ext>
            </a:extLst>
          </p:cNvPr>
          <p:cNvSpPr txBox="1">
            <a:spLocks/>
          </p:cNvSpPr>
          <p:nvPr/>
        </p:nvSpPr>
        <p:spPr>
          <a:xfrm>
            <a:off x="3068212" y="2389777"/>
            <a:ext cx="2305454" cy="15058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Bahnschrift Condensed" panose="020B0502040204020203" pitchFamily="34" charset="0"/>
              </a:rPr>
              <a:t>Any  Questions</a:t>
            </a:r>
            <a:endParaRPr lang="en-IN" sz="4000" dirty="0">
              <a:solidFill>
                <a:schemeClr val="bg1"/>
              </a:solidFill>
              <a:latin typeface="Bahnschrift Condensed" panose="020B0502040204020203" pitchFamily="34" charset="0"/>
            </a:endParaRPr>
          </a:p>
        </p:txBody>
      </p:sp>
      <p:sp>
        <p:nvSpPr>
          <p:cNvPr id="11" name="Smiley Face 10">
            <a:extLst>
              <a:ext uri="{FF2B5EF4-FFF2-40B4-BE49-F238E27FC236}">
                <a16:creationId xmlns:a16="http://schemas.microsoft.com/office/drawing/2014/main" id="{BD99D85F-93C2-4F55-5F3E-8D7289110EEA}"/>
              </a:ext>
            </a:extLst>
          </p:cNvPr>
          <p:cNvSpPr/>
          <p:nvPr/>
        </p:nvSpPr>
        <p:spPr>
          <a:xfrm>
            <a:off x="-2968670" y="2659302"/>
            <a:ext cx="849019" cy="769698"/>
          </a:xfrm>
          <a:prstGeom prst="smileyFace">
            <a:avLst/>
          </a:prstGeom>
        </p:spPr>
        <p:style>
          <a:lnRef idx="3">
            <a:schemeClr val="lt1"/>
          </a:lnRef>
          <a:fillRef idx="1">
            <a:schemeClr val="accent4"/>
          </a:fillRef>
          <a:effectRef idx="1">
            <a:schemeClr val="accent4"/>
          </a:effectRef>
          <a:fontRef idx="minor">
            <a:schemeClr val="lt1"/>
          </a:fontRef>
        </p:style>
        <p:txBody>
          <a:bodyPr rtlCol="0" anchor="ctr">
            <a:prstTxWarp prst="textArchUp">
              <a:avLst/>
            </a:prstTxWarp>
          </a:bodyPr>
          <a:lstStyle/>
          <a:p>
            <a:pPr algn="ctr"/>
            <a:endParaRPr lang="en-IN"/>
          </a:p>
        </p:txBody>
      </p:sp>
      <p:sp>
        <p:nvSpPr>
          <p:cNvPr id="12" name="Title 3">
            <a:extLst>
              <a:ext uri="{FF2B5EF4-FFF2-40B4-BE49-F238E27FC236}">
                <a16:creationId xmlns:a16="http://schemas.microsoft.com/office/drawing/2014/main" id="{99165D43-C843-449C-D9D7-815FAD68DD1B}"/>
              </a:ext>
            </a:extLst>
          </p:cNvPr>
          <p:cNvSpPr txBox="1">
            <a:spLocks/>
          </p:cNvSpPr>
          <p:nvPr/>
        </p:nvSpPr>
        <p:spPr>
          <a:xfrm>
            <a:off x="12192000" y="-103098"/>
            <a:ext cx="2478067" cy="8598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400" dirty="0">
                <a:solidFill>
                  <a:schemeClr val="bg1"/>
                </a:solidFill>
                <a:latin typeface="Bahnschrift Condensed" panose="020B0502040204020203" pitchFamily="34" charset="0"/>
              </a:rPr>
              <a:t>THANK</a:t>
            </a:r>
          </a:p>
        </p:txBody>
      </p:sp>
      <p:sp>
        <p:nvSpPr>
          <p:cNvPr id="13" name="Title 3">
            <a:extLst>
              <a:ext uri="{FF2B5EF4-FFF2-40B4-BE49-F238E27FC236}">
                <a16:creationId xmlns:a16="http://schemas.microsoft.com/office/drawing/2014/main" id="{FD65CC40-1126-1072-315A-1A4E64B47D92}"/>
              </a:ext>
            </a:extLst>
          </p:cNvPr>
          <p:cNvSpPr txBox="1">
            <a:spLocks/>
          </p:cNvSpPr>
          <p:nvPr/>
        </p:nvSpPr>
        <p:spPr>
          <a:xfrm>
            <a:off x="12017015" y="6428075"/>
            <a:ext cx="2478067" cy="8598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dirty="0">
                <a:solidFill>
                  <a:schemeClr val="bg1"/>
                </a:solidFill>
                <a:latin typeface="Bahnschrift Condensed" panose="020B0502040204020203" pitchFamily="34" charset="0"/>
              </a:rPr>
              <a:t>YOU</a:t>
            </a:r>
          </a:p>
        </p:txBody>
      </p:sp>
      <p:sp>
        <p:nvSpPr>
          <p:cNvPr id="2" name="Rectangle: Folded Corner 1">
            <a:extLst>
              <a:ext uri="{FF2B5EF4-FFF2-40B4-BE49-F238E27FC236}">
                <a16:creationId xmlns:a16="http://schemas.microsoft.com/office/drawing/2014/main" id="{CF49AD20-4950-5FAF-0985-5C97CFCD7FBD}"/>
              </a:ext>
            </a:extLst>
          </p:cNvPr>
          <p:cNvSpPr/>
          <p:nvPr/>
        </p:nvSpPr>
        <p:spPr>
          <a:xfrm>
            <a:off x="12700000" y="4155440"/>
            <a:ext cx="1505758" cy="1549078"/>
          </a:xfrm>
          <a:prstGeom prst="foldedCorner">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highlight>
                <a:srgbClr val="FFFF00"/>
              </a:highlight>
            </a:endParaRPr>
          </a:p>
        </p:txBody>
      </p:sp>
      <p:sp>
        <p:nvSpPr>
          <p:cNvPr id="4" name="Rectangle: Folded Corner 3">
            <a:extLst>
              <a:ext uri="{FF2B5EF4-FFF2-40B4-BE49-F238E27FC236}">
                <a16:creationId xmlns:a16="http://schemas.microsoft.com/office/drawing/2014/main" id="{63DCD392-644E-44A9-EA15-3915F73820D1}"/>
              </a:ext>
            </a:extLst>
          </p:cNvPr>
          <p:cNvSpPr/>
          <p:nvPr/>
        </p:nvSpPr>
        <p:spPr>
          <a:xfrm>
            <a:off x="14020800" y="1401970"/>
            <a:ext cx="1029158" cy="1025358"/>
          </a:xfrm>
          <a:prstGeom prst="foldedCorne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8C50DC68-CCE8-CD0E-9897-5267E0E13354}"/>
              </a:ext>
            </a:extLst>
          </p:cNvPr>
          <p:cNvSpPr txBox="1">
            <a:spLocks/>
          </p:cNvSpPr>
          <p:nvPr/>
        </p:nvSpPr>
        <p:spPr>
          <a:xfrm>
            <a:off x="13745934" y="1346868"/>
            <a:ext cx="1107986" cy="859850"/>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5200" b="1" dirty="0">
                <a:solidFill>
                  <a:schemeClr val="tx1">
                    <a:lumMod val="95000"/>
                    <a:lumOff val="5000"/>
                  </a:schemeClr>
                </a:solidFill>
                <a:latin typeface="Sitka Heading" pitchFamily="2" charset="0"/>
              </a:rPr>
              <a:t>Why Voice-Based Verification?</a:t>
            </a:r>
          </a:p>
        </p:txBody>
      </p:sp>
      <p:sp>
        <p:nvSpPr>
          <p:cNvPr id="10" name="Subtitle 2">
            <a:extLst>
              <a:ext uri="{FF2B5EF4-FFF2-40B4-BE49-F238E27FC236}">
                <a16:creationId xmlns:a16="http://schemas.microsoft.com/office/drawing/2014/main" id="{95E16907-0CB2-CA58-FDB0-6A46EE0D6278}"/>
              </a:ext>
            </a:extLst>
          </p:cNvPr>
          <p:cNvSpPr txBox="1">
            <a:spLocks/>
          </p:cNvSpPr>
          <p:nvPr/>
        </p:nvSpPr>
        <p:spPr>
          <a:xfrm>
            <a:off x="5155660" y="7018425"/>
            <a:ext cx="5108668" cy="14818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solidFill>
                  <a:schemeClr val="tx1">
                    <a:lumMod val="95000"/>
                    <a:lumOff val="5000"/>
                  </a:schemeClr>
                </a:solidFill>
                <a:latin typeface="Sitka Small Semibold" pitchFamily="2" charset="0"/>
                <a:cs typeface="Times New Roman" panose="02020603050405020304" pitchFamily="18" charset="0"/>
              </a:rPr>
              <a:t>Enhanced Security</a:t>
            </a:r>
          </a:p>
          <a:p>
            <a:pPr marL="342900" indent="-342900" algn="l">
              <a:buFont typeface="Arial" panose="020B0604020202020204" pitchFamily="34" charset="0"/>
              <a:buChar char="•"/>
            </a:pPr>
            <a:r>
              <a:rPr lang="en-US">
                <a:solidFill>
                  <a:schemeClr val="tx1">
                    <a:lumMod val="95000"/>
                    <a:lumOff val="5000"/>
                  </a:schemeClr>
                </a:solidFill>
                <a:latin typeface="Sitka Small Semibold" pitchFamily="2" charset="0"/>
                <a:cs typeface="Times New Roman" panose="02020603050405020304" pitchFamily="18" charset="0"/>
              </a:rPr>
              <a:t>Single Login for Account</a:t>
            </a:r>
          </a:p>
          <a:p>
            <a:pPr marL="342900" indent="-342900" algn="l">
              <a:buFont typeface="Arial" panose="020B0604020202020204" pitchFamily="34" charset="0"/>
              <a:buChar char="•"/>
            </a:pPr>
            <a:r>
              <a:rPr lang="en-US">
                <a:solidFill>
                  <a:schemeClr val="tx1">
                    <a:lumMod val="95000"/>
                    <a:lumOff val="5000"/>
                  </a:schemeClr>
                </a:solidFill>
                <a:latin typeface="Sitka Small Semibold" pitchFamily="2" charset="0"/>
                <a:cs typeface="Times New Roman" panose="02020603050405020304" pitchFamily="18" charset="0"/>
              </a:rPr>
              <a:t>Accessibility</a:t>
            </a:r>
            <a:endParaRPr lang="en-US" dirty="0">
              <a:solidFill>
                <a:schemeClr val="tx1">
                  <a:lumMod val="95000"/>
                  <a:lumOff val="5000"/>
                </a:schemeClr>
              </a:solidFill>
              <a:latin typeface="Sitka Small Semibold" pitchFamily="2" charset="0"/>
              <a:cs typeface="Times New Roman" panose="02020603050405020304" pitchFamily="18" charset="0"/>
            </a:endParaRPr>
          </a:p>
        </p:txBody>
      </p:sp>
    </p:spTree>
    <p:extLst>
      <p:ext uri="{BB962C8B-B14F-4D97-AF65-F5344CB8AC3E}">
        <p14:creationId xmlns:p14="http://schemas.microsoft.com/office/powerpoint/2010/main" val="2410171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E33FF6CB-2DAC-F706-8600-515398CA738C}"/>
            </a:ext>
          </a:extLst>
        </p:cNvPr>
        <p:cNvGrpSpPr/>
        <p:nvPr/>
      </p:nvGrpSpPr>
      <p:grpSpPr>
        <a:xfrm>
          <a:off x="0" y="0"/>
          <a:ext cx="0" cy="0"/>
          <a:chOff x="0" y="0"/>
          <a:chExt cx="0" cy="0"/>
        </a:xfrm>
      </p:grpSpPr>
      <p:sp>
        <p:nvSpPr>
          <p:cNvPr id="6" name="Action Button: Help 5">
            <a:hlinkClick r:id="" action="ppaction://noaction" highlightClick="1"/>
            <a:extLst>
              <a:ext uri="{FF2B5EF4-FFF2-40B4-BE49-F238E27FC236}">
                <a16:creationId xmlns:a16="http://schemas.microsoft.com/office/drawing/2014/main" id="{F9EF3810-E3BD-0D02-2341-3AD940ABC3B0}"/>
              </a:ext>
            </a:extLst>
          </p:cNvPr>
          <p:cNvSpPr/>
          <p:nvPr/>
        </p:nvSpPr>
        <p:spPr>
          <a:xfrm>
            <a:off x="14843341" y="5185775"/>
            <a:ext cx="1417529" cy="1133335"/>
          </a:xfrm>
          <a:prstGeom prst="actionButtonHelp">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9" name="Title 3">
            <a:extLst>
              <a:ext uri="{FF2B5EF4-FFF2-40B4-BE49-F238E27FC236}">
                <a16:creationId xmlns:a16="http://schemas.microsoft.com/office/drawing/2014/main" id="{01586959-D678-0700-3AC0-F9595968145B}"/>
              </a:ext>
            </a:extLst>
          </p:cNvPr>
          <p:cNvSpPr txBox="1">
            <a:spLocks/>
          </p:cNvSpPr>
          <p:nvPr/>
        </p:nvSpPr>
        <p:spPr>
          <a:xfrm>
            <a:off x="15031233" y="5924810"/>
            <a:ext cx="520872" cy="394299"/>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chemeClr val="bg1"/>
                </a:solidFill>
                <a:latin typeface="Bahnschrift Condensed" panose="020B0502040204020203" pitchFamily="34" charset="0"/>
              </a:rPr>
              <a:t>Any  Questions</a:t>
            </a:r>
            <a:endParaRPr lang="en-IN" sz="4000" dirty="0">
              <a:solidFill>
                <a:schemeClr val="bg1"/>
              </a:solidFill>
              <a:latin typeface="Bahnschrift Condensed" panose="020B0502040204020203" pitchFamily="34" charset="0"/>
            </a:endParaRPr>
          </a:p>
        </p:txBody>
      </p:sp>
      <p:sp>
        <p:nvSpPr>
          <p:cNvPr id="2" name="Smiley Face 1">
            <a:extLst>
              <a:ext uri="{FF2B5EF4-FFF2-40B4-BE49-F238E27FC236}">
                <a16:creationId xmlns:a16="http://schemas.microsoft.com/office/drawing/2014/main" id="{80E5AE03-FC51-1D82-A4ED-A46CCD28EF54}"/>
              </a:ext>
            </a:extLst>
          </p:cNvPr>
          <p:cNvSpPr/>
          <p:nvPr/>
        </p:nvSpPr>
        <p:spPr>
          <a:xfrm>
            <a:off x="4308953" y="1703540"/>
            <a:ext cx="3319398" cy="3081402"/>
          </a:xfrm>
          <a:prstGeom prst="smileyFace">
            <a:avLst/>
          </a:prstGeom>
        </p:spPr>
        <p:style>
          <a:lnRef idx="3">
            <a:schemeClr val="lt1"/>
          </a:lnRef>
          <a:fillRef idx="1">
            <a:schemeClr val="accent4"/>
          </a:fillRef>
          <a:effectRef idx="1">
            <a:schemeClr val="accent4"/>
          </a:effectRef>
          <a:fontRef idx="minor">
            <a:schemeClr val="lt1"/>
          </a:fontRef>
        </p:style>
        <p:txBody>
          <a:bodyPr rtlCol="0" anchor="ctr">
            <a:prstTxWarp prst="textArchUp">
              <a:avLst/>
            </a:prstTxWarp>
          </a:bodyPr>
          <a:lstStyle/>
          <a:p>
            <a:pPr algn="ctr"/>
            <a:endParaRPr lang="en-IN"/>
          </a:p>
        </p:txBody>
      </p:sp>
      <p:sp>
        <p:nvSpPr>
          <p:cNvPr id="3" name="Title 3">
            <a:extLst>
              <a:ext uri="{FF2B5EF4-FFF2-40B4-BE49-F238E27FC236}">
                <a16:creationId xmlns:a16="http://schemas.microsoft.com/office/drawing/2014/main" id="{07128813-28D4-49F2-2859-B59B746A2384}"/>
              </a:ext>
            </a:extLst>
          </p:cNvPr>
          <p:cNvSpPr txBox="1">
            <a:spLocks/>
          </p:cNvSpPr>
          <p:nvPr/>
        </p:nvSpPr>
        <p:spPr>
          <a:xfrm>
            <a:off x="4631497" y="1377863"/>
            <a:ext cx="2478067" cy="859850"/>
          </a:xfrm>
          <a:prstGeom prst="rect">
            <a:avLst/>
          </a:prstGeom>
        </p:spPr>
        <p:txBody>
          <a:bodyPr vert="horz" lIns="91440" tIns="45720" rIns="91440" bIns="45720" rtlCol="0" anchor="b">
            <a:prstTxWarp prst="textArchUp">
              <a:avLst>
                <a:gd name="adj" fmla="val 10023927"/>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bg1"/>
                </a:solidFill>
                <a:latin typeface="Bahnschrift Condensed" panose="020B0502040204020203" pitchFamily="34" charset="0"/>
              </a:rPr>
              <a:t>THANK</a:t>
            </a:r>
          </a:p>
        </p:txBody>
      </p:sp>
      <p:sp>
        <p:nvSpPr>
          <p:cNvPr id="4" name="Title 3">
            <a:extLst>
              <a:ext uri="{FF2B5EF4-FFF2-40B4-BE49-F238E27FC236}">
                <a16:creationId xmlns:a16="http://schemas.microsoft.com/office/drawing/2014/main" id="{A5968AAE-E0CB-2827-C5F1-80C12BAC2AA5}"/>
              </a:ext>
            </a:extLst>
          </p:cNvPr>
          <p:cNvSpPr txBox="1">
            <a:spLocks/>
          </p:cNvSpPr>
          <p:nvPr/>
        </p:nvSpPr>
        <p:spPr>
          <a:xfrm>
            <a:off x="4729618" y="4784942"/>
            <a:ext cx="2478067" cy="859850"/>
          </a:xfrm>
          <a:prstGeom prst="rect">
            <a:avLst/>
          </a:prstGeom>
        </p:spPr>
        <p:txBody>
          <a:bodyPr vert="horz" lIns="91440" tIns="45720" rIns="91440" bIns="45720" rtlCol="0" anchor="b">
            <a:prstTxWarp prst="textArchDown">
              <a:avLst>
                <a:gd name="adj" fmla="val 19249729"/>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9600" dirty="0">
                <a:solidFill>
                  <a:schemeClr val="bg1"/>
                </a:solidFill>
                <a:latin typeface="Bahnschrift Condensed" panose="020B0502040204020203" pitchFamily="34" charset="0"/>
              </a:rPr>
              <a:t>YOU</a:t>
            </a:r>
          </a:p>
        </p:txBody>
      </p:sp>
    </p:spTree>
    <p:extLst>
      <p:ext uri="{BB962C8B-B14F-4D97-AF65-F5344CB8AC3E}">
        <p14:creationId xmlns:p14="http://schemas.microsoft.com/office/powerpoint/2010/main" val="978522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34131626-FC6E-DF0B-4ECD-CCA370D4947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92481F0-77F6-8CDC-3948-B944DF9F432D}"/>
              </a:ext>
            </a:extLst>
          </p:cNvPr>
          <p:cNvSpPr>
            <a:spLocks noGrp="1"/>
          </p:cNvSpPr>
          <p:nvPr>
            <p:ph type="subTitle" idx="1"/>
          </p:nvPr>
        </p:nvSpPr>
        <p:spPr>
          <a:xfrm>
            <a:off x="9942785" y="5745837"/>
            <a:ext cx="2354318" cy="1214177"/>
          </a:xfrm>
        </p:spPr>
        <p:txBody>
          <a:bodyPr>
            <a:norm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rgbClr val="C0CBD6"/>
                </a:solidFill>
                <a:effectLst/>
                <a:latin typeface="Arial" panose="020B0604020202020204" pitchFamily="34" charset="0"/>
              </a:rPr>
              <a:t>Voice Input by Professor</a:t>
            </a:r>
            <a:endParaRPr lang="en-IN" sz="1400" dirty="0">
              <a:solidFill>
                <a:srgbClr val="C0CBD6"/>
              </a:solidFill>
            </a:endParaRPr>
          </a:p>
        </p:txBody>
      </p:sp>
      <p:sp>
        <p:nvSpPr>
          <p:cNvPr id="4" name="Title 1">
            <a:extLst>
              <a:ext uri="{FF2B5EF4-FFF2-40B4-BE49-F238E27FC236}">
                <a16:creationId xmlns:a16="http://schemas.microsoft.com/office/drawing/2014/main" id="{B0CEBC77-2568-1E77-0FE8-616EBA3D71CC}"/>
              </a:ext>
            </a:extLst>
          </p:cNvPr>
          <p:cNvSpPr txBox="1">
            <a:spLocks/>
          </p:cNvSpPr>
          <p:nvPr/>
        </p:nvSpPr>
        <p:spPr>
          <a:xfrm flipH="1">
            <a:off x="12297103" y="30480"/>
            <a:ext cx="751841" cy="6908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rgbClr val="C0CBD6"/>
                </a:solidFill>
                <a:latin typeface="Bebas"/>
              </a:rPr>
              <a:t>01</a:t>
            </a:r>
          </a:p>
        </p:txBody>
      </p:sp>
      <p:sp>
        <p:nvSpPr>
          <p:cNvPr id="16" name="Subtitle 2">
            <a:extLst>
              <a:ext uri="{FF2B5EF4-FFF2-40B4-BE49-F238E27FC236}">
                <a16:creationId xmlns:a16="http://schemas.microsoft.com/office/drawing/2014/main" id="{07A79FE1-BF73-F976-9A00-BBA0C55D4F36}"/>
              </a:ext>
            </a:extLst>
          </p:cNvPr>
          <p:cNvSpPr txBox="1">
            <a:spLocks/>
          </p:cNvSpPr>
          <p:nvPr/>
        </p:nvSpPr>
        <p:spPr>
          <a:xfrm>
            <a:off x="6998678" y="5571333"/>
            <a:ext cx="2354318" cy="20793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b="1" dirty="0">
                <a:solidFill>
                  <a:srgbClr val="C0CBD6"/>
                </a:solidFill>
                <a:latin typeface="Arial" panose="020B0604020202020204" pitchFamily="34" charset="0"/>
              </a:rPr>
              <a:t>Students and the Professor Record Their Inputs in the Application</a:t>
            </a:r>
            <a:endParaRPr lang="en-IN" dirty="0">
              <a:solidFill>
                <a:srgbClr val="C0CBD6"/>
              </a:solidFill>
            </a:endParaRPr>
          </a:p>
        </p:txBody>
      </p:sp>
      <p:sp>
        <p:nvSpPr>
          <p:cNvPr id="17" name="Title 1">
            <a:extLst>
              <a:ext uri="{FF2B5EF4-FFF2-40B4-BE49-F238E27FC236}">
                <a16:creationId xmlns:a16="http://schemas.microsoft.com/office/drawing/2014/main" id="{3D07E6BB-1D40-3E35-4A35-15E756482CB0}"/>
              </a:ext>
            </a:extLst>
          </p:cNvPr>
          <p:cNvSpPr txBox="1">
            <a:spLocks/>
          </p:cNvSpPr>
          <p:nvPr/>
        </p:nvSpPr>
        <p:spPr>
          <a:xfrm>
            <a:off x="8129815" y="-378150"/>
            <a:ext cx="993297" cy="5107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rgbClr val="C0CBD6"/>
                </a:solidFill>
                <a:latin typeface="Bebas"/>
              </a:rPr>
              <a:t>02</a:t>
            </a:r>
          </a:p>
        </p:txBody>
      </p:sp>
      <p:sp>
        <p:nvSpPr>
          <p:cNvPr id="18" name="Subtitle 2">
            <a:extLst>
              <a:ext uri="{FF2B5EF4-FFF2-40B4-BE49-F238E27FC236}">
                <a16:creationId xmlns:a16="http://schemas.microsoft.com/office/drawing/2014/main" id="{08A3A8DA-0C9E-9588-2DC6-27C84C0A4676}"/>
              </a:ext>
            </a:extLst>
          </p:cNvPr>
          <p:cNvSpPr txBox="1">
            <a:spLocks/>
          </p:cNvSpPr>
          <p:nvPr/>
        </p:nvSpPr>
        <p:spPr>
          <a:xfrm>
            <a:off x="-2262554" y="3429000"/>
            <a:ext cx="2168769" cy="872679"/>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b="1" dirty="0">
                <a:solidFill>
                  <a:schemeClr val="bg2"/>
                </a:solidFill>
                <a:latin typeface="Arial" panose="020B0604020202020204" pitchFamily="34" charset="0"/>
              </a:rPr>
              <a:t>The Recordings Should Match</a:t>
            </a:r>
            <a:endParaRPr lang="en-IN" dirty="0">
              <a:solidFill>
                <a:schemeClr val="bg2"/>
              </a:solidFill>
            </a:endParaRPr>
          </a:p>
        </p:txBody>
      </p:sp>
      <p:sp>
        <p:nvSpPr>
          <p:cNvPr id="19" name="Title 1">
            <a:extLst>
              <a:ext uri="{FF2B5EF4-FFF2-40B4-BE49-F238E27FC236}">
                <a16:creationId xmlns:a16="http://schemas.microsoft.com/office/drawing/2014/main" id="{B16CB9BC-7CBB-0E0D-7DF8-8C080D99CD1D}"/>
              </a:ext>
            </a:extLst>
          </p:cNvPr>
          <p:cNvSpPr txBox="1">
            <a:spLocks/>
          </p:cNvSpPr>
          <p:nvPr/>
        </p:nvSpPr>
        <p:spPr>
          <a:xfrm>
            <a:off x="-1140319" y="1982530"/>
            <a:ext cx="1346334" cy="10742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solidFill>
                  <a:srgbClr val="C0CBD6"/>
                </a:solidFill>
                <a:latin typeface="Bebas"/>
              </a:rPr>
              <a:t>03</a:t>
            </a:r>
          </a:p>
        </p:txBody>
      </p:sp>
      <p:sp>
        <p:nvSpPr>
          <p:cNvPr id="7" name="Title 1">
            <a:extLst>
              <a:ext uri="{FF2B5EF4-FFF2-40B4-BE49-F238E27FC236}">
                <a16:creationId xmlns:a16="http://schemas.microsoft.com/office/drawing/2014/main" id="{2225C409-F5EC-A68C-6EB3-524A22436F13}"/>
              </a:ext>
            </a:extLst>
          </p:cNvPr>
          <p:cNvSpPr txBox="1">
            <a:spLocks/>
          </p:cNvSpPr>
          <p:nvPr/>
        </p:nvSpPr>
        <p:spPr>
          <a:xfrm>
            <a:off x="3383525" y="2447715"/>
            <a:ext cx="4897820" cy="107429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rgbClr val="002060"/>
                </a:solidFill>
                <a:latin typeface="Bahnschrift Condensed" panose="020B0502040204020203" pitchFamily="34" charset="0"/>
              </a:rPr>
              <a:t>METHODOLOGY</a:t>
            </a:r>
          </a:p>
        </p:txBody>
      </p:sp>
      <p:sp>
        <p:nvSpPr>
          <p:cNvPr id="2" name="Rectangle: Rounded Corners 1">
            <a:extLst>
              <a:ext uri="{FF2B5EF4-FFF2-40B4-BE49-F238E27FC236}">
                <a16:creationId xmlns:a16="http://schemas.microsoft.com/office/drawing/2014/main" id="{52FEDC95-A63C-5026-156F-1C452F2EE999}"/>
              </a:ext>
            </a:extLst>
          </p:cNvPr>
          <p:cNvSpPr/>
          <p:nvPr/>
        </p:nvSpPr>
        <p:spPr>
          <a:xfrm>
            <a:off x="3860765" y="6960014"/>
            <a:ext cx="1706915" cy="1653803"/>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65129BC-849D-A1FF-0431-3F049E6FA0E3}"/>
              </a:ext>
            </a:extLst>
          </p:cNvPr>
          <p:cNvSpPr/>
          <p:nvPr/>
        </p:nvSpPr>
        <p:spPr>
          <a:xfrm>
            <a:off x="-2057118" y="5354734"/>
            <a:ext cx="1833598" cy="1158474"/>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EBA7BA5-1D04-AB87-FC26-95AC8DB1A201}"/>
              </a:ext>
            </a:extLst>
          </p:cNvPr>
          <p:cNvSpPr/>
          <p:nvPr/>
        </p:nvSpPr>
        <p:spPr>
          <a:xfrm>
            <a:off x="12297103" y="2519680"/>
            <a:ext cx="1238576" cy="1904019"/>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C8E17232-160F-9B32-0471-270F3D0B2211}"/>
              </a:ext>
            </a:extLst>
          </p:cNvPr>
          <p:cNvGrpSpPr/>
          <p:nvPr/>
        </p:nvGrpSpPr>
        <p:grpSpPr>
          <a:xfrm>
            <a:off x="10783993" y="7330440"/>
            <a:ext cx="2024281" cy="1093157"/>
            <a:chOff x="6404930" y="-1378976"/>
            <a:chExt cx="6513876" cy="9960077"/>
          </a:xfrm>
          <a:blipFill>
            <a:blip r:embed="rId3"/>
            <a:stretch>
              <a:fillRect/>
            </a:stretch>
          </a:blipFill>
          <a:scene3d>
            <a:camera prst="orthographicFront">
              <a:rot lat="0" lon="0" rev="0"/>
            </a:camera>
            <a:lightRig rig="balanced" dir="t">
              <a:rot lat="0" lon="0" rev="8700000"/>
            </a:lightRig>
          </a:scene3d>
        </p:grpSpPr>
        <p:grpSp>
          <p:nvGrpSpPr>
            <p:cNvPr id="9" name="Group 8">
              <a:extLst>
                <a:ext uri="{FF2B5EF4-FFF2-40B4-BE49-F238E27FC236}">
                  <a16:creationId xmlns:a16="http://schemas.microsoft.com/office/drawing/2014/main" id="{81A8E3C2-E16E-E027-7A73-13091041C031}"/>
                </a:ext>
              </a:extLst>
            </p:cNvPr>
            <p:cNvGrpSpPr/>
            <p:nvPr/>
          </p:nvGrpSpPr>
          <p:grpSpPr>
            <a:xfrm>
              <a:off x="7262797" y="-1378976"/>
              <a:ext cx="4803058" cy="6616730"/>
              <a:chOff x="7541342" y="154501"/>
              <a:chExt cx="4803058" cy="6616730"/>
            </a:xfrm>
            <a:grpFill/>
          </p:grpSpPr>
          <p:grpSp>
            <p:nvGrpSpPr>
              <p:cNvPr id="29" name="Group 28">
                <a:extLst>
                  <a:ext uri="{FF2B5EF4-FFF2-40B4-BE49-F238E27FC236}">
                    <a16:creationId xmlns:a16="http://schemas.microsoft.com/office/drawing/2014/main" id="{025D74FF-F043-5CB0-F566-58729FBEB410}"/>
                  </a:ext>
                </a:extLst>
              </p:cNvPr>
              <p:cNvGrpSpPr/>
              <p:nvPr/>
            </p:nvGrpSpPr>
            <p:grpSpPr>
              <a:xfrm>
                <a:off x="7541342" y="3530787"/>
                <a:ext cx="4803058" cy="3240444"/>
                <a:chOff x="7388942" y="1"/>
                <a:chExt cx="4803058" cy="3240444"/>
              </a:xfrm>
              <a:grpFill/>
            </p:grpSpPr>
            <p:sp>
              <p:nvSpPr>
                <p:cNvPr id="33" name="Isosceles Triangle 32">
                  <a:extLst>
                    <a:ext uri="{FF2B5EF4-FFF2-40B4-BE49-F238E27FC236}">
                      <a16:creationId xmlns:a16="http://schemas.microsoft.com/office/drawing/2014/main" id="{D8CFF2F7-CD38-96D1-BE54-B30FAF41DE99}"/>
                    </a:ext>
                  </a:extLst>
                </p:cNvPr>
                <p:cNvSpPr/>
                <p:nvPr/>
              </p:nvSpPr>
              <p:spPr>
                <a:xfrm>
                  <a:off x="8249265" y="210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Isosceles Triangle 33">
                  <a:extLst>
                    <a:ext uri="{FF2B5EF4-FFF2-40B4-BE49-F238E27FC236}">
                      <a16:creationId xmlns:a16="http://schemas.microsoft.com/office/drawing/2014/main" id="{3A6D6814-F73C-356F-C974-A530811FEB4D}"/>
                    </a:ext>
                  </a:extLst>
                </p:cNvPr>
                <p:cNvSpPr/>
                <p:nvPr/>
              </p:nvSpPr>
              <p:spPr>
                <a:xfrm>
                  <a:off x="9974826" y="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Isosceles Triangle 34">
                  <a:extLst>
                    <a:ext uri="{FF2B5EF4-FFF2-40B4-BE49-F238E27FC236}">
                      <a16:creationId xmlns:a16="http://schemas.microsoft.com/office/drawing/2014/main" id="{41E0C18D-478F-276E-14C0-553357DA3BF0}"/>
                    </a:ext>
                  </a:extLst>
                </p:cNvPr>
                <p:cNvSpPr/>
                <p:nvPr/>
              </p:nvSpPr>
              <p:spPr>
                <a:xfrm>
                  <a:off x="10835149" y="169678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Isosceles Triangle 35">
                  <a:extLst>
                    <a:ext uri="{FF2B5EF4-FFF2-40B4-BE49-F238E27FC236}">
                      <a16:creationId xmlns:a16="http://schemas.microsoft.com/office/drawing/2014/main" id="{33C6AD0E-7577-40F4-981B-BDEEF6D0B266}"/>
                    </a:ext>
                  </a:extLst>
                </p:cNvPr>
                <p:cNvSpPr/>
                <p:nvPr/>
              </p:nvSpPr>
              <p:spPr>
                <a:xfrm>
                  <a:off x="7388942" y="1687285"/>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Isosceles Triangle 36">
                  <a:extLst>
                    <a:ext uri="{FF2B5EF4-FFF2-40B4-BE49-F238E27FC236}">
                      <a16:creationId xmlns:a16="http://schemas.microsoft.com/office/drawing/2014/main" id="{DD83E24F-A514-3338-561F-A280F34A1E00}"/>
                    </a:ext>
                  </a:extLst>
                </p:cNvPr>
                <p:cNvSpPr/>
                <p:nvPr/>
              </p:nvSpPr>
              <p:spPr>
                <a:xfrm flipV="1">
                  <a:off x="8249265" y="16872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Isosceles Triangle 37">
                  <a:extLst>
                    <a:ext uri="{FF2B5EF4-FFF2-40B4-BE49-F238E27FC236}">
                      <a16:creationId xmlns:a16="http://schemas.microsoft.com/office/drawing/2014/main" id="{F42E90E0-6D6F-972E-143D-EE7FC334294D}"/>
                    </a:ext>
                  </a:extLst>
                </p:cNvPr>
                <p:cNvSpPr/>
                <p:nvPr/>
              </p:nvSpPr>
              <p:spPr>
                <a:xfrm flipV="1">
                  <a:off x="9974826" y="16851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FFCD8D39-6298-9653-002C-85B74BB364EA}"/>
                  </a:ext>
                </a:extLst>
              </p:cNvPr>
              <p:cNvGrpSpPr/>
              <p:nvPr/>
            </p:nvGrpSpPr>
            <p:grpSpPr>
              <a:xfrm>
                <a:off x="9261988" y="154501"/>
                <a:ext cx="1361766" cy="3226748"/>
                <a:chOff x="9109588" y="2101"/>
                <a:chExt cx="1361766" cy="3226748"/>
              </a:xfrm>
              <a:grpFill/>
            </p:grpSpPr>
            <p:sp>
              <p:nvSpPr>
                <p:cNvPr id="31" name="Isosceles Triangle 30">
                  <a:extLst>
                    <a:ext uri="{FF2B5EF4-FFF2-40B4-BE49-F238E27FC236}">
                      <a16:creationId xmlns:a16="http://schemas.microsoft.com/office/drawing/2014/main" id="{22EE7623-0C4E-DA6C-3E90-7F2816F5257F}"/>
                    </a:ext>
                  </a:extLst>
                </p:cNvPr>
                <p:cNvSpPr/>
                <p:nvPr/>
              </p:nvSpPr>
              <p:spPr>
                <a:xfrm flipV="1">
                  <a:off x="9109588" y="2101"/>
                  <a:ext cx="1356851" cy="1543665"/>
                </a:xfrm>
                <a:prstGeom prst="triangle">
                  <a:avLst/>
                </a:prstGeom>
                <a:grpFill/>
                <a:ln>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Isosceles Triangle 31">
                  <a:extLst>
                    <a:ext uri="{FF2B5EF4-FFF2-40B4-BE49-F238E27FC236}">
                      <a16:creationId xmlns:a16="http://schemas.microsoft.com/office/drawing/2014/main" id="{1DC5D760-2E48-A734-13BD-E337E4C8054D}"/>
                    </a:ext>
                  </a:extLst>
                </p:cNvPr>
                <p:cNvSpPr/>
                <p:nvPr/>
              </p:nvSpPr>
              <p:spPr>
                <a:xfrm>
                  <a:off x="9114503" y="1685184"/>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0" name="Group 9">
              <a:extLst>
                <a:ext uri="{FF2B5EF4-FFF2-40B4-BE49-F238E27FC236}">
                  <a16:creationId xmlns:a16="http://schemas.microsoft.com/office/drawing/2014/main" id="{521F87EE-28FB-E8B6-350E-1E3D8F6771DB}"/>
                </a:ext>
              </a:extLst>
            </p:cNvPr>
            <p:cNvGrpSpPr/>
            <p:nvPr/>
          </p:nvGrpSpPr>
          <p:grpSpPr>
            <a:xfrm>
              <a:off x="6404930" y="5313641"/>
              <a:ext cx="6513876" cy="3267460"/>
              <a:chOff x="6523704" y="-27016"/>
              <a:chExt cx="6513876" cy="3267460"/>
            </a:xfrm>
            <a:grpFill/>
          </p:grpSpPr>
          <p:sp>
            <p:nvSpPr>
              <p:cNvPr id="11" name="Isosceles Triangle 10">
                <a:extLst>
                  <a:ext uri="{FF2B5EF4-FFF2-40B4-BE49-F238E27FC236}">
                    <a16:creationId xmlns:a16="http://schemas.microsoft.com/office/drawing/2014/main" id="{32C30DD2-C8BC-AB0D-A507-7E354B258F3A}"/>
                  </a:ext>
                </a:extLst>
              </p:cNvPr>
              <p:cNvSpPr/>
              <p:nvPr/>
            </p:nvSpPr>
            <p:spPr>
              <a:xfrm>
                <a:off x="6523704" y="210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3132BE9D-922A-B374-15E7-EFB05A79A0CF}"/>
                  </a:ext>
                </a:extLst>
              </p:cNvPr>
              <p:cNvSpPr/>
              <p:nvPr/>
            </p:nvSpPr>
            <p:spPr>
              <a:xfrm flipV="1">
                <a:off x="7384027" y="210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a:extLst>
                  <a:ext uri="{FF2B5EF4-FFF2-40B4-BE49-F238E27FC236}">
                    <a16:creationId xmlns:a16="http://schemas.microsoft.com/office/drawing/2014/main" id="{AAAD2569-E4BA-6F54-8BA3-DAC84E5E5644}"/>
                  </a:ext>
                </a:extLst>
              </p:cNvPr>
              <p:cNvSpPr/>
              <p:nvPr/>
            </p:nvSpPr>
            <p:spPr>
              <a:xfrm>
                <a:off x="8249265" y="210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5A2A01FD-FB70-9595-09F5-8714541EBC32}"/>
                  </a:ext>
                </a:extLst>
              </p:cNvPr>
              <p:cNvSpPr/>
              <p:nvPr/>
            </p:nvSpPr>
            <p:spPr>
              <a:xfrm flipV="1">
                <a:off x="9109588" y="210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008E38CF-194F-54A0-1A9C-ACA32D1A5C66}"/>
                  </a:ext>
                </a:extLst>
              </p:cNvPr>
              <p:cNvSpPr/>
              <p:nvPr/>
            </p:nvSpPr>
            <p:spPr>
              <a:xfrm>
                <a:off x="9974826" y="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19">
                <a:extLst>
                  <a:ext uri="{FF2B5EF4-FFF2-40B4-BE49-F238E27FC236}">
                    <a16:creationId xmlns:a16="http://schemas.microsoft.com/office/drawing/2014/main" id="{6754E7A7-8987-2754-6591-20CCDA7E37AE}"/>
                  </a:ext>
                </a:extLst>
              </p:cNvPr>
              <p:cNvSpPr/>
              <p:nvPr/>
            </p:nvSpPr>
            <p:spPr>
              <a:xfrm flipV="1">
                <a:off x="10835149" y="0"/>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a:extLst>
                  <a:ext uri="{FF2B5EF4-FFF2-40B4-BE49-F238E27FC236}">
                    <a16:creationId xmlns:a16="http://schemas.microsoft.com/office/drawing/2014/main" id="{1FC36474-EB0A-3F3C-6C16-34221388114B}"/>
                  </a:ext>
                </a:extLst>
              </p:cNvPr>
              <p:cNvSpPr/>
              <p:nvPr/>
            </p:nvSpPr>
            <p:spPr>
              <a:xfrm>
                <a:off x="10835149" y="1696779"/>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Isosceles Triangle 21">
                <a:extLst>
                  <a:ext uri="{FF2B5EF4-FFF2-40B4-BE49-F238E27FC236}">
                    <a16:creationId xmlns:a16="http://schemas.microsoft.com/office/drawing/2014/main" id="{8EE0EEDD-551B-8B3C-19E7-C12EE3336B7E}"/>
                  </a:ext>
                </a:extLst>
              </p:cNvPr>
              <p:cNvSpPr/>
              <p:nvPr/>
            </p:nvSpPr>
            <p:spPr>
              <a:xfrm flipV="1">
                <a:off x="6523704" y="1687281"/>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Isosceles Triangle 22">
                <a:extLst>
                  <a:ext uri="{FF2B5EF4-FFF2-40B4-BE49-F238E27FC236}">
                    <a16:creationId xmlns:a16="http://schemas.microsoft.com/office/drawing/2014/main" id="{5C0E9972-8C42-78AF-5B2D-F3E34588C453}"/>
                  </a:ext>
                </a:extLst>
              </p:cNvPr>
              <p:cNvSpPr/>
              <p:nvPr/>
            </p:nvSpPr>
            <p:spPr>
              <a:xfrm>
                <a:off x="7388942" y="1687283"/>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a:extLst>
                  <a:ext uri="{FF2B5EF4-FFF2-40B4-BE49-F238E27FC236}">
                    <a16:creationId xmlns:a16="http://schemas.microsoft.com/office/drawing/2014/main" id="{F3FACD14-0C22-4073-0840-EC1FCB6E359C}"/>
                  </a:ext>
                </a:extLst>
              </p:cNvPr>
              <p:cNvSpPr/>
              <p:nvPr/>
            </p:nvSpPr>
            <p:spPr>
              <a:xfrm flipV="1">
                <a:off x="8249265" y="168728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a:extLst>
                  <a:ext uri="{FF2B5EF4-FFF2-40B4-BE49-F238E27FC236}">
                    <a16:creationId xmlns:a16="http://schemas.microsoft.com/office/drawing/2014/main" id="{91E0A6B6-4EF3-3DFF-A6C0-91ECA46EFC90}"/>
                  </a:ext>
                </a:extLst>
              </p:cNvPr>
              <p:cNvSpPr/>
              <p:nvPr/>
            </p:nvSpPr>
            <p:spPr>
              <a:xfrm>
                <a:off x="9114503" y="168518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a:extLst>
                  <a:ext uri="{FF2B5EF4-FFF2-40B4-BE49-F238E27FC236}">
                    <a16:creationId xmlns:a16="http://schemas.microsoft.com/office/drawing/2014/main" id="{2BB97CA7-CC1E-6678-4F7F-6B30011E31DC}"/>
                  </a:ext>
                </a:extLst>
              </p:cNvPr>
              <p:cNvSpPr/>
              <p:nvPr/>
            </p:nvSpPr>
            <p:spPr>
              <a:xfrm flipV="1">
                <a:off x="9974826" y="1685182"/>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26">
                <a:extLst>
                  <a:ext uri="{FF2B5EF4-FFF2-40B4-BE49-F238E27FC236}">
                    <a16:creationId xmlns:a16="http://schemas.microsoft.com/office/drawing/2014/main" id="{2B04AA8F-7D85-A373-33CA-018AB349D19A}"/>
                  </a:ext>
                </a:extLst>
              </p:cNvPr>
              <p:cNvSpPr/>
              <p:nvPr/>
            </p:nvSpPr>
            <p:spPr>
              <a:xfrm>
                <a:off x="11680729" y="-2701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Isosceles Triangle 27">
                <a:extLst>
                  <a:ext uri="{FF2B5EF4-FFF2-40B4-BE49-F238E27FC236}">
                    <a16:creationId xmlns:a16="http://schemas.microsoft.com/office/drawing/2014/main" id="{3D83BA83-8483-ADA4-EB5F-F59956A6B989}"/>
                  </a:ext>
                </a:extLst>
              </p:cNvPr>
              <p:cNvSpPr/>
              <p:nvPr/>
            </p:nvSpPr>
            <p:spPr>
              <a:xfrm flipV="1">
                <a:off x="11680729" y="1658166"/>
                <a:ext cx="1356851" cy="1543665"/>
              </a:xfrm>
              <a:prstGeom prst="triangle">
                <a:avLst/>
              </a:prstGeom>
              <a:grpFill/>
              <a:ln w="50800">
                <a:noFill/>
              </a:ln>
              <a:effectLst>
                <a:outerShdw blurRad="44450" dist="27940" dir="5400000" algn="ctr">
                  <a:srgbClr val="000000">
                    <a:alpha val="32000"/>
                  </a:srgbClr>
                </a:outerShdw>
              </a:effectLst>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9" name="Title 1">
            <a:extLst>
              <a:ext uri="{FF2B5EF4-FFF2-40B4-BE49-F238E27FC236}">
                <a16:creationId xmlns:a16="http://schemas.microsoft.com/office/drawing/2014/main" id="{7BD72AAC-5458-6042-F1BD-7500B9C2428F}"/>
              </a:ext>
            </a:extLst>
          </p:cNvPr>
          <p:cNvSpPr>
            <a:spLocks noGrp="1"/>
          </p:cNvSpPr>
          <p:nvPr>
            <p:ph type="ctrTitle"/>
          </p:nvPr>
        </p:nvSpPr>
        <p:spPr>
          <a:xfrm>
            <a:off x="-6786809" y="721360"/>
            <a:ext cx="4729691" cy="1437818"/>
          </a:xfrm>
        </p:spPr>
        <p:txBody>
          <a:bodyPr>
            <a:normAutofit/>
          </a:bodyPr>
          <a:lstStyle/>
          <a:p>
            <a:br>
              <a:rPr lang="en-US" sz="2800" b="1" dirty="0">
                <a:solidFill>
                  <a:srgbClr val="002060"/>
                </a:solidFill>
                <a:latin typeface="Sitka Heading" pitchFamily="2" charset="0"/>
                <a:cs typeface="Times New Roman" panose="02020603050405020304" pitchFamily="18" charset="0"/>
              </a:rPr>
            </a:br>
            <a:r>
              <a:rPr lang="en-US" sz="2800" b="1" dirty="0">
                <a:solidFill>
                  <a:srgbClr val="002060"/>
                </a:solidFill>
                <a:latin typeface="Sitka Heading" pitchFamily="2" charset="0"/>
                <a:cs typeface="Times New Roman" panose="02020603050405020304" pitchFamily="18" charset="0"/>
              </a:rPr>
              <a:t>How We Are Solving the Problems</a:t>
            </a:r>
            <a:endParaRPr lang="en-IN" sz="2800" b="1" dirty="0">
              <a:latin typeface="Sitka Heading" pitchFamily="2" charset="0"/>
            </a:endParaRPr>
          </a:p>
        </p:txBody>
      </p:sp>
      <p:sp>
        <p:nvSpPr>
          <p:cNvPr id="43" name="Subtitle 2">
            <a:extLst>
              <a:ext uri="{FF2B5EF4-FFF2-40B4-BE49-F238E27FC236}">
                <a16:creationId xmlns:a16="http://schemas.microsoft.com/office/drawing/2014/main" id="{556017E5-5F3F-8292-91EE-9BFCE53C62EC}"/>
              </a:ext>
            </a:extLst>
          </p:cNvPr>
          <p:cNvSpPr txBox="1">
            <a:spLocks/>
          </p:cNvSpPr>
          <p:nvPr/>
        </p:nvSpPr>
        <p:spPr>
          <a:xfrm>
            <a:off x="-6786809" y="3360097"/>
            <a:ext cx="5108668" cy="15436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solidFill>
                  <a:srgbClr val="002060"/>
                </a:solidFill>
                <a:latin typeface="Sitka Small Semibold" pitchFamily="2" charset="0"/>
                <a:cs typeface="Times New Roman" panose="02020603050405020304" pitchFamily="18" charset="0"/>
              </a:rPr>
              <a:t>Voice-Based Verification</a:t>
            </a:r>
          </a:p>
          <a:p>
            <a:pPr marL="342900" indent="-342900" algn="l">
              <a:buFont typeface="Arial" panose="020B0604020202020204" pitchFamily="34" charset="0"/>
              <a:buChar char="•"/>
            </a:pPr>
            <a:r>
              <a:rPr lang="en-US">
                <a:solidFill>
                  <a:srgbClr val="002060"/>
                </a:solidFill>
                <a:latin typeface="Sitka Small Semibold" pitchFamily="2" charset="0"/>
                <a:cs typeface="Times New Roman" panose="02020603050405020304" pitchFamily="18" charset="0"/>
              </a:rPr>
              <a:t>Automated and Real-Time</a:t>
            </a:r>
          </a:p>
          <a:p>
            <a:pPr marL="342900" indent="-342900" algn="l">
              <a:buFont typeface="Arial" panose="020B0604020202020204" pitchFamily="34" charset="0"/>
              <a:buChar char="•"/>
            </a:pPr>
            <a:r>
              <a:rPr lang="en-US">
                <a:solidFill>
                  <a:srgbClr val="002060"/>
                </a:solidFill>
                <a:latin typeface="Sitka Small Semibold" pitchFamily="2" charset="0"/>
                <a:cs typeface="Times New Roman" panose="02020603050405020304" pitchFamily="18" charset="0"/>
              </a:rPr>
              <a:t>Improved Accuracy</a:t>
            </a:r>
            <a:endParaRPr lang="en-IN" dirty="0">
              <a:solidFill>
                <a:srgbClr val="002060"/>
              </a:solidFill>
              <a:latin typeface="Sitka Small Semibold" pitchFamily="2" charset="0"/>
              <a:cs typeface="Times New Roman" panose="02020603050405020304" pitchFamily="18" charset="0"/>
            </a:endParaRPr>
          </a:p>
        </p:txBody>
      </p:sp>
    </p:spTree>
    <p:extLst>
      <p:ext uri="{BB962C8B-B14F-4D97-AF65-F5344CB8AC3E}">
        <p14:creationId xmlns:p14="http://schemas.microsoft.com/office/powerpoint/2010/main" val="3045793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D552442D-7D10-5F74-BCB8-1CB14E6D26E5}"/>
              </a:ext>
            </a:extLst>
          </p:cNvPr>
          <p:cNvSpPr/>
          <p:nvPr/>
        </p:nvSpPr>
        <p:spPr>
          <a:xfrm>
            <a:off x="863599" y="4394573"/>
            <a:ext cx="2504159" cy="2192081"/>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AE1F7C5D-6487-C3B6-E17B-E1378FD2AF9E}"/>
              </a:ext>
            </a:extLst>
          </p:cNvPr>
          <p:cNvSpPr/>
          <p:nvPr/>
        </p:nvSpPr>
        <p:spPr>
          <a:xfrm>
            <a:off x="4216170" y="2773679"/>
            <a:ext cx="3143900" cy="3205089"/>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AE3732ED-5F2C-9D09-8336-A997014BF568}"/>
              </a:ext>
            </a:extLst>
          </p:cNvPr>
          <p:cNvSpPr/>
          <p:nvPr/>
        </p:nvSpPr>
        <p:spPr>
          <a:xfrm>
            <a:off x="8034659" y="2047563"/>
            <a:ext cx="3143900" cy="2524437"/>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ubtitle 2">
            <a:extLst>
              <a:ext uri="{FF2B5EF4-FFF2-40B4-BE49-F238E27FC236}">
                <a16:creationId xmlns:a16="http://schemas.microsoft.com/office/drawing/2014/main" id="{8CD86CC3-E465-E49D-8FC1-ECA09CE56C7E}"/>
              </a:ext>
            </a:extLst>
          </p:cNvPr>
          <p:cNvSpPr txBox="1">
            <a:spLocks/>
          </p:cNvSpPr>
          <p:nvPr/>
        </p:nvSpPr>
        <p:spPr>
          <a:xfrm>
            <a:off x="8218690" y="3267100"/>
            <a:ext cx="2777556" cy="10742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sz="3200" b="1" dirty="0">
                <a:latin typeface="Bebas"/>
              </a:rPr>
              <a:t>The Recordings Should Match</a:t>
            </a:r>
            <a:endParaRPr lang="en-IN" sz="3200" dirty="0">
              <a:latin typeface="Bebas"/>
            </a:endParaRPr>
          </a:p>
        </p:txBody>
      </p:sp>
      <p:sp>
        <p:nvSpPr>
          <p:cNvPr id="19" name="Title 1">
            <a:extLst>
              <a:ext uri="{FF2B5EF4-FFF2-40B4-BE49-F238E27FC236}">
                <a16:creationId xmlns:a16="http://schemas.microsoft.com/office/drawing/2014/main" id="{1D22FFE7-27A9-EE37-CA6B-B497056FB56E}"/>
              </a:ext>
            </a:extLst>
          </p:cNvPr>
          <p:cNvSpPr txBox="1">
            <a:spLocks/>
          </p:cNvSpPr>
          <p:nvPr/>
        </p:nvSpPr>
        <p:spPr>
          <a:xfrm>
            <a:off x="8034659" y="2188589"/>
            <a:ext cx="1162302" cy="10742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latin typeface="Bebas"/>
              </a:rPr>
              <a:t>03</a:t>
            </a:r>
          </a:p>
        </p:txBody>
      </p:sp>
      <p:sp>
        <p:nvSpPr>
          <p:cNvPr id="7" name="Title 1">
            <a:extLst>
              <a:ext uri="{FF2B5EF4-FFF2-40B4-BE49-F238E27FC236}">
                <a16:creationId xmlns:a16="http://schemas.microsoft.com/office/drawing/2014/main" id="{893960F1-FBE8-31A0-A44F-29DA1E25F3BC}"/>
              </a:ext>
            </a:extLst>
          </p:cNvPr>
          <p:cNvSpPr txBox="1">
            <a:spLocks/>
          </p:cNvSpPr>
          <p:nvPr/>
        </p:nvSpPr>
        <p:spPr>
          <a:xfrm>
            <a:off x="3496712" y="142786"/>
            <a:ext cx="4897820" cy="107429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rgbClr val="002060"/>
                </a:solidFill>
                <a:latin typeface="Bahnschrift Condensed" panose="020B0502040204020203" pitchFamily="34" charset="0"/>
              </a:rPr>
              <a:t>METHODOLOGY</a:t>
            </a:r>
          </a:p>
        </p:txBody>
      </p:sp>
      <p:sp>
        <p:nvSpPr>
          <p:cNvPr id="15" name="Subtitle 2">
            <a:extLst>
              <a:ext uri="{FF2B5EF4-FFF2-40B4-BE49-F238E27FC236}">
                <a16:creationId xmlns:a16="http://schemas.microsoft.com/office/drawing/2014/main" id="{E8B59BA3-4B61-BA65-D253-ECE5A306BDB9}"/>
              </a:ext>
            </a:extLst>
          </p:cNvPr>
          <p:cNvSpPr>
            <a:spLocks noGrp="1"/>
          </p:cNvSpPr>
          <p:nvPr>
            <p:ph type="subTitle" idx="1"/>
          </p:nvPr>
        </p:nvSpPr>
        <p:spPr>
          <a:xfrm>
            <a:off x="1013441" y="5468873"/>
            <a:ext cx="2354318" cy="1074299"/>
          </a:xfrm>
        </p:spPr>
        <p:txBody>
          <a:bodyPr>
            <a:norm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Bebas"/>
              </a:rPr>
              <a:t>Voice Input by Professor</a:t>
            </a:r>
            <a:endParaRPr lang="en-IN" sz="2800" dirty="0">
              <a:latin typeface="Bebas"/>
            </a:endParaRPr>
          </a:p>
        </p:txBody>
      </p:sp>
      <p:sp>
        <p:nvSpPr>
          <p:cNvPr id="20" name="Title 1">
            <a:extLst>
              <a:ext uri="{FF2B5EF4-FFF2-40B4-BE49-F238E27FC236}">
                <a16:creationId xmlns:a16="http://schemas.microsoft.com/office/drawing/2014/main" id="{FC67E8F1-98EC-3387-4CB4-5C09EDD7231D}"/>
              </a:ext>
            </a:extLst>
          </p:cNvPr>
          <p:cNvSpPr txBox="1">
            <a:spLocks/>
          </p:cNvSpPr>
          <p:nvPr/>
        </p:nvSpPr>
        <p:spPr>
          <a:xfrm>
            <a:off x="1013441" y="4394574"/>
            <a:ext cx="1096713" cy="10742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latin typeface="Bebas"/>
              </a:rPr>
              <a:t>01</a:t>
            </a:r>
          </a:p>
        </p:txBody>
      </p:sp>
      <p:sp>
        <p:nvSpPr>
          <p:cNvPr id="21" name="Subtitle 2">
            <a:extLst>
              <a:ext uri="{FF2B5EF4-FFF2-40B4-BE49-F238E27FC236}">
                <a16:creationId xmlns:a16="http://schemas.microsoft.com/office/drawing/2014/main" id="{6F86DD8B-D063-9F45-59F0-6EAA5107DA4F}"/>
              </a:ext>
            </a:extLst>
          </p:cNvPr>
          <p:cNvSpPr txBox="1">
            <a:spLocks/>
          </p:cNvSpPr>
          <p:nvPr/>
        </p:nvSpPr>
        <p:spPr>
          <a:xfrm>
            <a:off x="4420008" y="3983398"/>
            <a:ext cx="2766240" cy="19953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sz="2800" b="1" dirty="0">
                <a:latin typeface="Bebas"/>
              </a:rPr>
              <a:t>Students and the Professor Record Their Inputs in the Application</a:t>
            </a:r>
            <a:endParaRPr lang="en-IN" sz="2800" dirty="0">
              <a:latin typeface="Bebas"/>
            </a:endParaRPr>
          </a:p>
        </p:txBody>
      </p:sp>
      <p:sp>
        <p:nvSpPr>
          <p:cNvPr id="23" name="Title 1">
            <a:extLst>
              <a:ext uri="{FF2B5EF4-FFF2-40B4-BE49-F238E27FC236}">
                <a16:creationId xmlns:a16="http://schemas.microsoft.com/office/drawing/2014/main" id="{1326A6DD-F868-BB54-CCA1-2983BCA219FD}"/>
              </a:ext>
            </a:extLst>
          </p:cNvPr>
          <p:cNvSpPr txBox="1">
            <a:spLocks/>
          </p:cNvSpPr>
          <p:nvPr/>
        </p:nvSpPr>
        <p:spPr>
          <a:xfrm>
            <a:off x="4298530" y="2856678"/>
            <a:ext cx="1277816" cy="10742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latin typeface="Bebas"/>
              </a:rPr>
              <a:t>02</a:t>
            </a:r>
          </a:p>
        </p:txBody>
      </p:sp>
      <p:sp>
        <p:nvSpPr>
          <p:cNvPr id="6" name="Title 1">
            <a:extLst>
              <a:ext uri="{FF2B5EF4-FFF2-40B4-BE49-F238E27FC236}">
                <a16:creationId xmlns:a16="http://schemas.microsoft.com/office/drawing/2014/main" id="{13F54FEE-9C8B-5BD6-3B1B-9A035AFE7864}"/>
              </a:ext>
            </a:extLst>
          </p:cNvPr>
          <p:cNvSpPr>
            <a:spLocks noGrp="1"/>
          </p:cNvSpPr>
          <p:nvPr>
            <p:ph type="ctrTitle"/>
          </p:nvPr>
        </p:nvSpPr>
        <p:spPr>
          <a:xfrm>
            <a:off x="12303210" y="6155148"/>
            <a:ext cx="3723589" cy="776048"/>
          </a:xfrm>
        </p:spPr>
        <p:txBody>
          <a:bodyPr>
            <a:normAutofit fontScale="90000"/>
          </a:bodyPr>
          <a:lstStyle/>
          <a:p>
            <a:pPr algn="l"/>
            <a:r>
              <a:rPr lang="en-US" sz="2000" b="1" dirty="0">
                <a:latin typeface="Bebas"/>
              </a:rPr>
              <a:t>Voice Recognition for Attendance: What Could Go Wrong?</a:t>
            </a:r>
            <a:endParaRPr lang="en-IN" sz="2000" b="1" dirty="0">
              <a:latin typeface="Bebas"/>
            </a:endParaRPr>
          </a:p>
        </p:txBody>
      </p:sp>
      <p:sp>
        <p:nvSpPr>
          <p:cNvPr id="9" name="Thought Bubble: Cloud 8">
            <a:extLst>
              <a:ext uri="{FF2B5EF4-FFF2-40B4-BE49-F238E27FC236}">
                <a16:creationId xmlns:a16="http://schemas.microsoft.com/office/drawing/2014/main" id="{9CA1D4A2-472D-C53F-5721-ACC78A9EC060}"/>
              </a:ext>
            </a:extLst>
          </p:cNvPr>
          <p:cNvSpPr/>
          <p:nvPr/>
        </p:nvSpPr>
        <p:spPr>
          <a:xfrm>
            <a:off x="-3552062" y="5145296"/>
            <a:ext cx="3410576" cy="1397876"/>
          </a:xfrm>
          <a:prstGeom prst="cloudCallou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5CF9714-0754-E38E-CA34-3DFAAAA2D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7040" y="1110770"/>
            <a:ext cx="629920" cy="629920"/>
          </a:xfrm>
          <a:prstGeom prst="rect">
            <a:avLst/>
          </a:prstGeom>
        </p:spPr>
      </p:pic>
      <p:pic>
        <p:nvPicPr>
          <p:cNvPr id="4" name="Picture 3">
            <a:extLst>
              <a:ext uri="{FF2B5EF4-FFF2-40B4-BE49-F238E27FC236}">
                <a16:creationId xmlns:a16="http://schemas.microsoft.com/office/drawing/2014/main" id="{A1A4C0AB-076F-F149-C401-4FCD6856AB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0570" y="1074420"/>
            <a:ext cx="2354580" cy="2354580"/>
          </a:xfrm>
          <a:prstGeom prst="rect">
            <a:avLst/>
          </a:prstGeom>
        </p:spPr>
      </p:pic>
      <p:pic>
        <p:nvPicPr>
          <p:cNvPr id="5" name="Picture 4">
            <a:extLst>
              <a:ext uri="{FF2B5EF4-FFF2-40B4-BE49-F238E27FC236}">
                <a16:creationId xmlns:a16="http://schemas.microsoft.com/office/drawing/2014/main" id="{A3B47649-FB55-C941-051B-E4464D8368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527" y="3126191"/>
            <a:ext cx="600948" cy="1609572"/>
          </a:xfrm>
          <a:prstGeom prst="rect">
            <a:avLst/>
          </a:prstGeom>
        </p:spPr>
      </p:pic>
      <p:sp>
        <p:nvSpPr>
          <p:cNvPr id="8" name="TextBox 7">
            <a:extLst>
              <a:ext uri="{FF2B5EF4-FFF2-40B4-BE49-F238E27FC236}">
                <a16:creationId xmlns:a16="http://schemas.microsoft.com/office/drawing/2014/main" id="{26F23F79-2613-F016-F7C0-DDF7035C1E8F}"/>
              </a:ext>
            </a:extLst>
          </p:cNvPr>
          <p:cNvSpPr txBox="1"/>
          <p:nvPr/>
        </p:nvSpPr>
        <p:spPr>
          <a:xfrm>
            <a:off x="4937438" y="6931196"/>
            <a:ext cx="2722220" cy="461665"/>
          </a:xfrm>
          <a:prstGeom prst="rect">
            <a:avLst/>
          </a:prstGeom>
          <a:noFill/>
        </p:spPr>
        <p:txBody>
          <a:bodyPr wrap="none" rtlCol="0">
            <a:spAutoFit/>
          </a:bodyPr>
          <a:lstStyle/>
          <a:p>
            <a:r>
              <a:rPr lang="en-US" sz="2400" b="1" dirty="0">
                <a:latin typeface="Adobe Devanagari" panose="02040503050201020203" pitchFamily="18" charset="0"/>
                <a:cs typeface="Adobe Devanagari" panose="02040503050201020203" pitchFamily="18" charset="0"/>
              </a:rPr>
              <a:t>PROFESSOR’S DESK</a:t>
            </a:r>
          </a:p>
        </p:txBody>
      </p:sp>
      <p:pic>
        <p:nvPicPr>
          <p:cNvPr id="2" name="Picture 1">
            <a:extLst>
              <a:ext uri="{FF2B5EF4-FFF2-40B4-BE49-F238E27FC236}">
                <a16:creationId xmlns:a16="http://schemas.microsoft.com/office/drawing/2014/main" id="{831F0CC4-BF39-B887-EFE6-90758DD22C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1278" y="-666224"/>
            <a:ext cx="422384" cy="422384"/>
          </a:xfrm>
          <a:prstGeom prst="rect">
            <a:avLst/>
          </a:prstGeom>
        </p:spPr>
      </p:pic>
      <p:pic>
        <p:nvPicPr>
          <p:cNvPr id="12" name="Picture 11">
            <a:extLst>
              <a:ext uri="{FF2B5EF4-FFF2-40B4-BE49-F238E27FC236}">
                <a16:creationId xmlns:a16="http://schemas.microsoft.com/office/drawing/2014/main" id="{21647CC4-E0F6-3D9C-6179-8E4DAD8DC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7949" y="4238888"/>
            <a:ext cx="666224" cy="666224"/>
          </a:xfrm>
          <a:prstGeom prst="rect">
            <a:avLst/>
          </a:prstGeom>
        </p:spPr>
      </p:pic>
      <p:pic>
        <p:nvPicPr>
          <p:cNvPr id="13" name="Picture 12">
            <a:extLst>
              <a:ext uri="{FF2B5EF4-FFF2-40B4-BE49-F238E27FC236}">
                <a16:creationId xmlns:a16="http://schemas.microsoft.com/office/drawing/2014/main" id="{8B444869-E268-B758-396B-65F900F880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1298" y="4981083"/>
            <a:ext cx="666224" cy="666224"/>
          </a:xfrm>
          <a:prstGeom prst="rect">
            <a:avLst/>
          </a:prstGeom>
        </p:spPr>
      </p:pic>
      <p:pic>
        <p:nvPicPr>
          <p:cNvPr id="14" name="Picture 13">
            <a:extLst>
              <a:ext uri="{FF2B5EF4-FFF2-40B4-BE49-F238E27FC236}">
                <a16:creationId xmlns:a16="http://schemas.microsoft.com/office/drawing/2014/main" id="{A10789C9-C569-A653-DC77-89B729152F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0570" y="4263274"/>
            <a:ext cx="666224" cy="666224"/>
          </a:xfrm>
          <a:prstGeom prst="rect">
            <a:avLst/>
          </a:prstGeom>
        </p:spPr>
      </p:pic>
      <p:pic>
        <p:nvPicPr>
          <p:cNvPr id="16" name="Picture 15">
            <a:extLst>
              <a:ext uri="{FF2B5EF4-FFF2-40B4-BE49-F238E27FC236}">
                <a16:creationId xmlns:a16="http://schemas.microsoft.com/office/drawing/2014/main" id="{7905F27F-B5A6-FCC4-7F51-2ADB6B883C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4996" y="3496693"/>
            <a:ext cx="666224" cy="666224"/>
          </a:xfrm>
          <a:prstGeom prst="rect">
            <a:avLst/>
          </a:prstGeom>
        </p:spPr>
      </p:pic>
      <p:pic>
        <p:nvPicPr>
          <p:cNvPr id="17" name="Picture 16">
            <a:extLst>
              <a:ext uri="{FF2B5EF4-FFF2-40B4-BE49-F238E27FC236}">
                <a16:creationId xmlns:a16="http://schemas.microsoft.com/office/drawing/2014/main" id="{6762E14E-CD95-CFC2-AEFF-C6CB5EF95B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9698" y="1557220"/>
            <a:ext cx="823482" cy="588201"/>
          </a:xfrm>
          <a:prstGeom prst="rect">
            <a:avLst/>
          </a:prstGeom>
        </p:spPr>
      </p:pic>
      <p:pic>
        <p:nvPicPr>
          <p:cNvPr id="24" name="Picture 23">
            <a:extLst>
              <a:ext uri="{FF2B5EF4-FFF2-40B4-BE49-F238E27FC236}">
                <a16:creationId xmlns:a16="http://schemas.microsoft.com/office/drawing/2014/main" id="{D582AD65-2457-CEE6-F65E-9345616586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0745" y="945272"/>
            <a:ext cx="823482" cy="588201"/>
          </a:xfrm>
          <a:prstGeom prst="rect">
            <a:avLst/>
          </a:prstGeom>
        </p:spPr>
      </p:pic>
      <p:pic>
        <p:nvPicPr>
          <p:cNvPr id="25" name="Picture 24">
            <a:extLst>
              <a:ext uri="{FF2B5EF4-FFF2-40B4-BE49-F238E27FC236}">
                <a16:creationId xmlns:a16="http://schemas.microsoft.com/office/drawing/2014/main" id="{0B63A020-0562-6AC0-E430-5B57955D5D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8345" y="1097672"/>
            <a:ext cx="823482" cy="588201"/>
          </a:xfrm>
          <a:prstGeom prst="rect">
            <a:avLst/>
          </a:prstGeom>
        </p:spPr>
      </p:pic>
      <p:pic>
        <p:nvPicPr>
          <p:cNvPr id="26" name="Picture 25">
            <a:extLst>
              <a:ext uri="{FF2B5EF4-FFF2-40B4-BE49-F238E27FC236}">
                <a16:creationId xmlns:a16="http://schemas.microsoft.com/office/drawing/2014/main" id="{413C5835-E7D3-4F5C-E991-FAEB5957FC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5945" y="1250072"/>
            <a:ext cx="823482" cy="588201"/>
          </a:xfrm>
          <a:prstGeom prst="rect">
            <a:avLst/>
          </a:prstGeom>
        </p:spPr>
      </p:pic>
    </p:spTree>
    <p:extLst>
      <p:ext uri="{BB962C8B-B14F-4D97-AF65-F5344CB8AC3E}">
        <p14:creationId xmlns:p14="http://schemas.microsoft.com/office/powerpoint/2010/main" val="2576651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01572CAA-7287-C2AD-70C8-86E0BB299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355" y="5390196"/>
            <a:ext cx="387842" cy="277030"/>
          </a:xfrm>
          <a:prstGeom prst="rect">
            <a:avLst/>
          </a:prstGeom>
        </p:spPr>
      </p:pic>
      <p:pic>
        <p:nvPicPr>
          <p:cNvPr id="28" name="Picture 27">
            <a:extLst>
              <a:ext uri="{FF2B5EF4-FFF2-40B4-BE49-F238E27FC236}">
                <a16:creationId xmlns:a16="http://schemas.microsoft.com/office/drawing/2014/main" id="{56EC84C6-FCD1-94A8-395B-CBBC776A0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520493" y="3850829"/>
            <a:ext cx="490815" cy="350582"/>
          </a:xfrm>
          <a:prstGeom prst="rect">
            <a:avLst/>
          </a:prstGeom>
        </p:spPr>
      </p:pic>
      <p:pic>
        <p:nvPicPr>
          <p:cNvPr id="27" name="Picture 26">
            <a:extLst>
              <a:ext uri="{FF2B5EF4-FFF2-40B4-BE49-F238E27FC236}">
                <a16:creationId xmlns:a16="http://schemas.microsoft.com/office/drawing/2014/main" id="{B142C52D-3D25-BF0F-15B9-BE8894EA0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185" y="3988546"/>
            <a:ext cx="412612" cy="294723"/>
          </a:xfrm>
          <a:prstGeom prst="rect">
            <a:avLst/>
          </a:prstGeom>
        </p:spPr>
      </p:pic>
      <p:pic>
        <p:nvPicPr>
          <p:cNvPr id="14" name="Picture 13">
            <a:extLst>
              <a:ext uri="{FF2B5EF4-FFF2-40B4-BE49-F238E27FC236}">
                <a16:creationId xmlns:a16="http://schemas.microsoft.com/office/drawing/2014/main" id="{C51A31E9-071E-F119-0A08-446861845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738015" flipV="1">
            <a:off x="10273048" y="2140109"/>
            <a:ext cx="297831" cy="297831"/>
          </a:xfrm>
          <a:prstGeom prst="rect">
            <a:avLst/>
          </a:prstGeom>
        </p:spPr>
      </p:pic>
      <p:sp>
        <p:nvSpPr>
          <p:cNvPr id="3" name="Subtitle 2">
            <a:extLst>
              <a:ext uri="{FF2B5EF4-FFF2-40B4-BE49-F238E27FC236}">
                <a16:creationId xmlns:a16="http://schemas.microsoft.com/office/drawing/2014/main" id="{1FBA6023-6B18-B3FA-B93B-F18E40AC9BAA}"/>
              </a:ext>
            </a:extLst>
          </p:cNvPr>
          <p:cNvSpPr>
            <a:spLocks noGrp="1"/>
          </p:cNvSpPr>
          <p:nvPr>
            <p:ph type="subTitle" idx="1"/>
          </p:nvPr>
        </p:nvSpPr>
        <p:spPr>
          <a:xfrm>
            <a:off x="-2401964" y="6358343"/>
            <a:ext cx="2633192" cy="499657"/>
          </a:xfrm>
        </p:spPr>
        <p:txBody>
          <a:bodyPr>
            <a:normAutofit fontScale="32500" lnSpcReduction="20000"/>
          </a:bodyPr>
          <a:lstStyle/>
          <a:p>
            <a:r>
              <a:rPr lang="en-US" sz="3600" dirty="0">
                <a:solidFill>
                  <a:srgbClr val="C0CBD6"/>
                </a:solidFill>
                <a:latin typeface="Bahnschrift Condensed" panose="020B0502040204020203" pitchFamily="34" charset="0"/>
              </a:rPr>
              <a:t>Students might record the professor’s voice and share it </a:t>
            </a:r>
            <a:r>
              <a:rPr lang="en-IN" sz="3600" dirty="0">
                <a:solidFill>
                  <a:srgbClr val="C0CBD6"/>
                </a:solidFill>
                <a:latin typeface="Bahnschrift Condensed" panose="020B0502040204020203" pitchFamily="34" charset="0"/>
              </a:rPr>
              <a:t>with their peers to</a:t>
            </a:r>
            <a:r>
              <a:rPr lang="en-US" sz="3600" dirty="0">
                <a:solidFill>
                  <a:srgbClr val="C0CBD6"/>
                </a:solidFill>
                <a:latin typeface="Bahnschrift Condensed" panose="020B0502040204020203" pitchFamily="34" charset="0"/>
              </a:rPr>
              <a:t> falsely mark attendance.</a:t>
            </a:r>
            <a:endParaRPr lang="en-IN" sz="3600" dirty="0">
              <a:solidFill>
                <a:srgbClr val="C0CBD6"/>
              </a:solidFill>
              <a:latin typeface="Bahnschrift Condensed" panose="020B0502040204020203" pitchFamily="34" charset="0"/>
            </a:endParaRPr>
          </a:p>
        </p:txBody>
      </p:sp>
      <p:sp>
        <p:nvSpPr>
          <p:cNvPr id="7" name="Thought Bubble: Cloud 6">
            <a:extLst>
              <a:ext uri="{FF2B5EF4-FFF2-40B4-BE49-F238E27FC236}">
                <a16:creationId xmlns:a16="http://schemas.microsoft.com/office/drawing/2014/main" id="{4DBB1A02-AD3A-27D6-EFB6-EF88A5FE3693}"/>
              </a:ext>
            </a:extLst>
          </p:cNvPr>
          <p:cNvSpPr/>
          <p:nvPr/>
        </p:nvSpPr>
        <p:spPr>
          <a:xfrm>
            <a:off x="12366840" y="5249916"/>
            <a:ext cx="2259724" cy="1608084"/>
          </a:xfrm>
          <a:prstGeom prst="cloudCallou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3400770D-5F4C-A762-0965-568645A40A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1643" y="1702629"/>
            <a:ext cx="2580640" cy="2580640"/>
          </a:xfrm>
          <a:prstGeom prst="rect">
            <a:avLst/>
          </a:prstGeom>
        </p:spPr>
      </p:pic>
      <p:sp>
        <p:nvSpPr>
          <p:cNvPr id="11" name="Thought Bubble: Cloud 10">
            <a:extLst>
              <a:ext uri="{FF2B5EF4-FFF2-40B4-BE49-F238E27FC236}">
                <a16:creationId xmlns:a16="http://schemas.microsoft.com/office/drawing/2014/main" id="{825259C7-79CF-24D4-71A0-39D589311655}"/>
              </a:ext>
            </a:extLst>
          </p:cNvPr>
          <p:cNvSpPr/>
          <p:nvPr/>
        </p:nvSpPr>
        <p:spPr>
          <a:xfrm>
            <a:off x="-3968622" y="5124976"/>
            <a:ext cx="3410576" cy="1397876"/>
          </a:xfrm>
          <a:prstGeom prst="cloudCallou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E216A09-238D-5B26-E7BD-B01420A9970A}"/>
              </a:ext>
            </a:extLst>
          </p:cNvPr>
          <p:cNvSpPr txBox="1"/>
          <p:nvPr/>
        </p:nvSpPr>
        <p:spPr>
          <a:xfrm>
            <a:off x="7040925" y="352294"/>
            <a:ext cx="2722220" cy="461665"/>
          </a:xfrm>
          <a:prstGeom prst="rect">
            <a:avLst/>
          </a:prstGeom>
          <a:noFill/>
        </p:spPr>
        <p:txBody>
          <a:bodyPr wrap="none" rtlCol="0">
            <a:spAutoFit/>
          </a:bodyPr>
          <a:lstStyle/>
          <a:p>
            <a:r>
              <a:rPr lang="en-US" sz="2400" b="1" dirty="0">
                <a:latin typeface="Adobe Devanagari" panose="02040503050201020203" pitchFamily="18" charset="0"/>
                <a:cs typeface="Adobe Devanagari" panose="02040503050201020203" pitchFamily="18" charset="0"/>
              </a:rPr>
              <a:t>PROFESSOR’S DESK</a:t>
            </a:r>
          </a:p>
        </p:txBody>
      </p:sp>
      <p:sp>
        <p:nvSpPr>
          <p:cNvPr id="19" name="TextBox 18">
            <a:extLst>
              <a:ext uri="{FF2B5EF4-FFF2-40B4-BE49-F238E27FC236}">
                <a16:creationId xmlns:a16="http://schemas.microsoft.com/office/drawing/2014/main" id="{E5B1FA87-4A80-90AA-F0F5-1E52A912D943}"/>
              </a:ext>
            </a:extLst>
          </p:cNvPr>
          <p:cNvSpPr txBox="1"/>
          <p:nvPr/>
        </p:nvSpPr>
        <p:spPr>
          <a:xfrm>
            <a:off x="-2011080" y="2038943"/>
            <a:ext cx="1970440" cy="923330"/>
          </a:xfrm>
          <a:prstGeom prst="rect">
            <a:avLst/>
          </a:prstGeom>
          <a:noFill/>
        </p:spPr>
        <p:txBody>
          <a:bodyPr wrap="square" rtlCol="0">
            <a:spAutoFit/>
          </a:bodyPr>
          <a:lstStyle/>
          <a:p>
            <a:r>
              <a:rPr lang="en-US" b="1" dirty="0">
                <a:latin typeface="Adobe Devanagari" panose="02040503050201020203" pitchFamily="18" charset="0"/>
                <a:cs typeface="Adobe Devanagari" panose="02040503050201020203" pitchFamily="18" charset="0"/>
              </a:rPr>
              <a:t>RECORDING ON THE </a:t>
            </a:r>
          </a:p>
          <a:p>
            <a:r>
              <a:rPr lang="en-US" b="1" dirty="0">
                <a:latin typeface="Adobe Devanagari" panose="02040503050201020203" pitchFamily="18" charset="0"/>
                <a:cs typeface="Adobe Devanagari" panose="02040503050201020203" pitchFamily="18" charset="0"/>
              </a:rPr>
              <a:t>STUDENTS SIDE</a:t>
            </a:r>
          </a:p>
        </p:txBody>
      </p:sp>
      <p:sp>
        <p:nvSpPr>
          <p:cNvPr id="20" name="TextBox 19">
            <a:extLst>
              <a:ext uri="{FF2B5EF4-FFF2-40B4-BE49-F238E27FC236}">
                <a16:creationId xmlns:a16="http://schemas.microsoft.com/office/drawing/2014/main" id="{46269DF9-4A7B-F827-CB2F-26F45BB76A52}"/>
              </a:ext>
            </a:extLst>
          </p:cNvPr>
          <p:cNvSpPr txBox="1"/>
          <p:nvPr/>
        </p:nvSpPr>
        <p:spPr>
          <a:xfrm>
            <a:off x="2401812" y="-789893"/>
            <a:ext cx="2259724" cy="646331"/>
          </a:xfrm>
          <a:prstGeom prst="rect">
            <a:avLst/>
          </a:prstGeom>
          <a:noFill/>
        </p:spPr>
        <p:txBody>
          <a:bodyPr wrap="square" rtlCol="0">
            <a:spAutoFit/>
          </a:bodyPr>
          <a:lstStyle/>
          <a:p>
            <a:r>
              <a:rPr lang="en-US" b="1" dirty="0">
                <a:latin typeface="Adobe Devanagari" panose="02040503050201020203" pitchFamily="18" charset="0"/>
                <a:cs typeface="Adobe Devanagari" panose="02040503050201020203" pitchFamily="18" charset="0"/>
              </a:rPr>
              <a:t>RECORDING ON THE </a:t>
            </a:r>
          </a:p>
          <a:p>
            <a:r>
              <a:rPr lang="en-US" b="1" dirty="0">
                <a:latin typeface="Adobe Devanagari" panose="02040503050201020203" pitchFamily="18" charset="0"/>
                <a:cs typeface="Adobe Devanagari" panose="02040503050201020203" pitchFamily="18" charset="0"/>
              </a:rPr>
              <a:t>PROFESSOR SIDE</a:t>
            </a:r>
          </a:p>
        </p:txBody>
      </p:sp>
      <p:sp>
        <p:nvSpPr>
          <p:cNvPr id="2" name="Rectangle: Rounded Corners 1">
            <a:extLst>
              <a:ext uri="{FF2B5EF4-FFF2-40B4-BE49-F238E27FC236}">
                <a16:creationId xmlns:a16="http://schemas.microsoft.com/office/drawing/2014/main" id="{2D760732-C812-B231-C60D-C44A87AF70C8}"/>
              </a:ext>
            </a:extLst>
          </p:cNvPr>
          <p:cNvSpPr/>
          <p:nvPr/>
        </p:nvSpPr>
        <p:spPr>
          <a:xfrm>
            <a:off x="-4708538" y="2708641"/>
            <a:ext cx="2504159" cy="2192081"/>
          </a:xfrm>
          <a:prstGeom prst="round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33A665BE-9809-5C0B-CE1B-809BDE12D484}"/>
              </a:ext>
            </a:extLst>
          </p:cNvPr>
          <p:cNvSpPr/>
          <p:nvPr/>
        </p:nvSpPr>
        <p:spPr>
          <a:xfrm>
            <a:off x="7643812" y="7498131"/>
            <a:ext cx="1945115" cy="1123832"/>
          </a:xfrm>
          <a:prstGeom prst="round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931FFE4-E64B-8799-93D2-BEC02BBA110B}"/>
              </a:ext>
            </a:extLst>
          </p:cNvPr>
          <p:cNvSpPr/>
          <p:nvPr/>
        </p:nvSpPr>
        <p:spPr>
          <a:xfrm>
            <a:off x="14162297" y="1247460"/>
            <a:ext cx="2959869" cy="338453"/>
          </a:xfrm>
          <a:prstGeom prst="round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a:extLst>
              <a:ext uri="{FF2B5EF4-FFF2-40B4-BE49-F238E27FC236}">
                <a16:creationId xmlns:a16="http://schemas.microsoft.com/office/drawing/2014/main" id="{C7593D61-4734-3072-E28D-06308F9CA485}"/>
              </a:ext>
            </a:extLst>
          </p:cNvPr>
          <p:cNvSpPr txBox="1">
            <a:spLocks/>
          </p:cNvSpPr>
          <p:nvPr/>
        </p:nvSpPr>
        <p:spPr>
          <a:xfrm>
            <a:off x="14162298" y="3267100"/>
            <a:ext cx="2777556" cy="10742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sz="1100" b="1" dirty="0">
                <a:latin typeface="Bebas"/>
              </a:rPr>
              <a:t>The Recordings Should Match</a:t>
            </a:r>
            <a:endParaRPr lang="en-IN" sz="1100" dirty="0">
              <a:latin typeface="Bebas"/>
            </a:endParaRPr>
          </a:p>
        </p:txBody>
      </p:sp>
      <p:sp>
        <p:nvSpPr>
          <p:cNvPr id="8" name="Title 1">
            <a:extLst>
              <a:ext uri="{FF2B5EF4-FFF2-40B4-BE49-F238E27FC236}">
                <a16:creationId xmlns:a16="http://schemas.microsoft.com/office/drawing/2014/main" id="{B349E9B1-7A0C-850C-0014-5BE756A55559}"/>
              </a:ext>
            </a:extLst>
          </p:cNvPr>
          <p:cNvSpPr txBox="1">
            <a:spLocks/>
          </p:cNvSpPr>
          <p:nvPr/>
        </p:nvSpPr>
        <p:spPr>
          <a:xfrm>
            <a:off x="15989411" y="3685748"/>
            <a:ext cx="1094266" cy="7185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dirty="0">
                <a:latin typeface="Bebas"/>
              </a:rPr>
              <a:t>03</a:t>
            </a:r>
          </a:p>
        </p:txBody>
      </p:sp>
      <p:sp>
        <p:nvSpPr>
          <p:cNvPr id="9" name="Subtitle 2">
            <a:extLst>
              <a:ext uri="{FF2B5EF4-FFF2-40B4-BE49-F238E27FC236}">
                <a16:creationId xmlns:a16="http://schemas.microsoft.com/office/drawing/2014/main" id="{5C46887D-328D-C4C7-969C-A1C7A9F2B65F}"/>
              </a:ext>
            </a:extLst>
          </p:cNvPr>
          <p:cNvSpPr txBox="1">
            <a:spLocks/>
          </p:cNvSpPr>
          <p:nvPr/>
        </p:nvSpPr>
        <p:spPr>
          <a:xfrm>
            <a:off x="-4558696" y="1411208"/>
            <a:ext cx="2354318" cy="10742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sz="2800" b="1" dirty="0">
                <a:latin typeface="Bebas"/>
              </a:rPr>
              <a:t>Voice Input by Professor</a:t>
            </a:r>
            <a:endParaRPr lang="en-IN" sz="2800" dirty="0">
              <a:latin typeface="Bebas"/>
            </a:endParaRPr>
          </a:p>
        </p:txBody>
      </p:sp>
      <p:sp>
        <p:nvSpPr>
          <p:cNvPr id="12" name="Title 1">
            <a:extLst>
              <a:ext uri="{FF2B5EF4-FFF2-40B4-BE49-F238E27FC236}">
                <a16:creationId xmlns:a16="http://schemas.microsoft.com/office/drawing/2014/main" id="{9E33864F-4838-8E79-C3C7-1061FFF85E88}"/>
              </a:ext>
            </a:extLst>
          </p:cNvPr>
          <p:cNvSpPr txBox="1">
            <a:spLocks/>
          </p:cNvSpPr>
          <p:nvPr/>
        </p:nvSpPr>
        <p:spPr>
          <a:xfrm>
            <a:off x="741975" y="7537838"/>
            <a:ext cx="1096713" cy="10742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dirty="0">
                <a:latin typeface="Bebas"/>
              </a:rPr>
              <a:t>01</a:t>
            </a:r>
          </a:p>
        </p:txBody>
      </p:sp>
      <p:sp>
        <p:nvSpPr>
          <p:cNvPr id="16" name="Subtitle 2">
            <a:extLst>
              <a:ext uri="{FF2B5EF4-FFF2-40B4-BE49-F238E27FC236}">
                <a16:creationId xmlns:a16="http://schemas.microsoft.com/office/drawing/2014/main" id="{82094E10-C910-0B7D-87A6-0A36088CDA2C}"/>
              </a:ext>
            </a:extLst>
          </p:cNvPr>
          <p:cNvSpPr txBox="1">
            <a:spLocks/>
          </p:cNvSpPr>
          <p:nvPr/>
        </p:nvSpPr>
        <p:spPr>
          <a:xfrm>
            <a:off x="4420008" y="7498131"/>
            <a:ext cx="2766240" cy="19953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sz="2800" b="1" dirty="0">
                <a:latin typeface="Bebas"/>
              </a:rPr>
              <a:t>Students and the Professor Record Their Inputs in the Application</a:t>
            </a:r>
            <a:endParaRPr lang="en-IN" sz="2800" dirty="0">
              <a:latin typeface="Bebas"/>
            </a:endParaRPr>
          </a:p>
        </p:txBody>
      </p:sp>
      <p:sp>
        <p:nvSpPr>
          <p:cNvPr id="17" name="Title 1">
            <a:extLst>
              <a:ext uri="{FF2B5EF4-FFF2-40B4-BE49-F238E27FC236}">
                <a16:creationId xmlns:a16="http://schemas.microsoft.com/office/drawing/2014/main" id="{72C50927-584A-A70F-F0DA-692AB3E52875}"/>
              </a:ext>
            </a:extLst>
          </p:cNvPr>
          <p:cNvSpPr txBox="1">
            <a:spLocks/>
          </p:cNvSpPr>
          <p:nvPr/>
        </p:nvSpPr>
        <p:spPr>
          <a:xfrm>
            <a:off x="1214437" y="7498131"/>
            <a:ext cx="1132925" cy="37620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100" dirty="0">
                <a:latin typeface="Bebas"/>
              </a:rPr>
              <a:t>02</a:t>
            </a:r>
          </a:p>
        </p:txBody>
      </p:sp>
      <p:pic>
        <p:nvPicPr>
          <p:cNvPr id="22" name="Picture 21">
            <a:extLst>
              <a:ext uri="{FF2B5EF4-FFF2-40B4-BE49-F238E27FC236}">
                <a16:creationId xmlns:a16="http://schemas.microsoft.com/office/drawing/2014/main" id="{3ECC02EA-4916-76BE-3071-9241E07AEF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4323" y="3987989"/>
            <a:ext cx="241142" cy="241142"/>
          </a:xfrm>
          <a:prstGeom prst="rect">
            <a:avLst/>
          </a:prstGeom>
        </p:spPr>
      </p:pic>
      <p:pic>
        <p:nvPicPr>
          <p:cNvPr id="23" name="Picture 22">
            <a:extLst>
              <a:ext uri="{FF2B5EF4-FFF2-40B4-BE49-F238E27FC236}">
                <a16:creationId xmlns:a16="http://schemas.microsoft.com/office/drawing/2014/main" id="{8D392630-2183-E493-59BC-437DC7F150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30553" y="3878549"/>
            <a:ext cx="350582" cy="350582"/>
          </a:xfrm>
          <a:prstGeom prst="rect">
            <a:avLst/>
          </a:prstGeom>
        </p:spPr>
      </p:pic>
      <p:pic>
        <p:nvPicPr>
          <p:cNvPr id="24" name="Picture 23">
            <a:extLst>
              <a:ext uri="{FF2B5EF4-FFF2-40B4-BE49-F238E27FC236}">
                <a16:creationId xmlns:a16="http://schemas.microsoft.com/office/drawing/2014/main" id="{8BC6B2A4-4528-7FF6-9B22-CE503B79E3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2122" y="5423385"/>
            <a:ext cx="204692" cy="204692"/>
          </a:xfrm>
          <a:prstGeom prst="rect">
            <a:avLst/>
          </a:prstGeom>
        </p:spPr>
      </p:pic>
      <p:pic>
        <p:nvPicPr>
          <p:cNvPr id="25" name="Picture 24">
            <a:extLst>
              <a:ext uri="{FF2B5EF4-FFF2-40B4-BE49-F238E27FC236}">
                <a16:creationId xmlns:a16="http://schemas.microsoft.com/office/drawing/2014/main" id="{2667116C-B669-F148-1D83-E89173AE8A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0686" y="652475"/>
            <a:ext cx="406434" cy="406434"/>
          </a:xfrm>
          <a:prstGeom prst="rect">
            <a:avLst/>
          </a:prstGeom>
        </p:spPr>
      </p:pic>
      <p:pic>
        <p:nvPicPr>
          <p:cNvPr id="29" name="Picture 28">
            <a:extLst>
              <a:ext uri="{FF2B5EF4-FFF2-40B4-BE49-F238E27FC236}">
                <a16:creationId xmlns:a16="http://schemas.microsoft.com/office/drawing/2014/main" id="{BBAE9F01-3B91-EC44-000A-242521E09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234" y="5510182"/>
            <a:ext cx="490815" cy="350582"/>
          </a:xfrm>
          <a:prstGeom prst="rect">
            <a:avLst/>
          </a:prstGeom>
        </p:spPr>
      </p:pic>
      <p:pic>
        <p:nvPicPr>
          <p:cNvPr id="21" name="Picture 20">
            <a:extLst>
              <a:ext uri="{FF2B5EF4-FFF2-40B4-BE49-F238E27FC236}">
                <a16:creationId xmlns:a16="http://schemas.microsoft.com/office/drawing/2014/main" id="{8AB729BB-A40B-791D-F7B7-303E57ED9E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3389" y="5653700"/>
            <a:ext cx="204692" cy="204692"/>
          </a:xfrm>
          <a:prstGeom prst="rect">
            <a:avLst/>
          </a:prstGeom>
        </p:spPr>
      </p:pic>
      <p:pic>
        <p:nvPicPr>
          <p:cNvPr id="15" name="Picture 14">
            <a:extLst>
              <a:ext uri="{FF2B5EF4-FFF2-40B4-BE49-F238E27FC236}">
                <a16:creationId xmlns:a16="http://schemas.microsoft.com/office/drawing/2014/main" id="{3B462572-E10A-7E1F-8CF6-0899E010BF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3929" y="2756827"/>
            <a:ext cx="3657607" cy="3657607"/>
          </a:xfrm>
          <a:prstGeom prst="rect">
            <a:avLst/>
          </a:prstGeom>
        </p:spPr>
      </p:pic>
      <p:sp>
        <p:nvSpPr>
          <p:cNvPr id="31" name="Title 1">
            <a:extLst>
              <a:ext uri="{FF2B5EF4-FFF2-40B4-BE49-F238E27FC236}">
                <a16:creationId xmlns:a16="http://schemas.microsoft.com/office/drawing/2014/main" id="{34D9AC41-04A8-8A86-4AB6-6506AF62E2D3}"/>
              </a:ext>
            </a:extLst>
          </p:cNvPr>
          <p:cNvSpPr txBox="1">
            <a:spLocks/>
          </p:cNvSpPr>
          <p:nvPr/>
        </p:nvSpPr>
        <p:spPr>
          <a:xfrm>
            <a:off x="7040924" y="-1263853"/>
            <a:ext cx="3051797" cy="97429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200" b="1" dirty="0">
                <a:solidFill>
                  <a:srgbClr val="002060"/>
                </a:solidFill>
                <a:latin typeface="Bahnschrift Condensed" panose="020B0502040204020203" pitchFamily="34" charset="0"/>
              </a:rPr>
              <a:t>METHODOLOGY</a:t>
            </a:r>
          </a:p>
        </p:txBody>
      </p:sp>
      <p:pic>
        <p:nvPicPr>
          <p:cNvPr id="13" name="Picture 12">
            <a:extLst>
              <a:ext uri="{FF2B5EF4-FFF2-40B4-BE49-F238E27FC236}">
                <a16:creationId xmlns:a16="http://schemas.microsoft.com/office/drawing/2014/main" id="{E634C8A2-5C3E-9D5A-033A-CF816531BE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20008" y="-466727"/>
            <a:ext cx="3429000" cy="3429000"/>
          </a:xfrm>
          <a:prstGeom prst="rect">
            <a:avLst/>
          </a:prstGeom>
        </p:spPr>
      </p:pic>
    </p:spTree>
    <p:extLst>
      <p:ext uri="{BB962C8B-B14F-4D97-AF65-F5344CB8AC3E}">
        <p14:creationId xmlns:p14="http://schemas.microsoft.com/office/powerpoint/2010/main" val="1316371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C1E3BCB4-8F7B-A4CA-7DCF-C88049294DAF}"/>
            </a:ext>
          </a:extLst>
        </p:cNvPr>
        <p:cNvGrpSpPr/>
        <p:nvPr/>
      </p:nvGrpSpPr>
      <p:grpSpPr>
        <a:xfrm>
          <a:off x="0" y="0"/>
          <a:ext cx="0" cy="0"/>
          <a:chOff x="0" y="0"/>
          <a:chExt cx="0" cy="0"/>
        </a:xfrm>
      </p:grpSpPr>
      <p:pic>
        <p:nvPicPr>
          <p:cNvPr id="44" name="Picture 43">
            <a:extLst>
              <a:ext uri="{FF2B5EF4-FFF2-40B4-BE49-F238E27FC236}">
                <a16:creationId xmlns:a16="http://schemas.microsoft.com/office/drawing/2014/main" id="{70EB7317-2C48-09D4-5335-1354B2DC9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898" y="396966"/>
            <a:ext cx="949801" cy="678429"/>
          </a:xfrm>
          <a:prstGeom prst="rect">
            <a:avLst/>
          </a:prstGeom>
          <a:noFill/>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A9D3F804-8745-C99F-79EF-A6154962A0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0809" y="-103650"/>
            <a:ext cx="3429000" cy="3429000"/>
          </a:xfrm>
          <a:prstGeom prst="rect">
            <a:avLst/>
          </a:prstGeom>
        </p:spPr>
      </p:pic>
      <p:pic>
        <p:nvPicPr>
          <p:cNvPr id="39" name="Picture 38">
            <a:extLst>
              <a:ext uri="{FF2B5EF4-FFF2-40B4-BE49-F238E27FC236}">
                <a16:creationId xmlns:a16="http://schemas.microsoft.com/office/drawing/2014/main" id="{685FE054-93F7-18EC-3631-46BFD30A02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771" y="2303911"/>
            <a:ext cx="823482" cy="588201"/>
          </a:xfrm>
          <a:prstGeom prst="rect">
            <a:avLst/>
          </a:prstGeom>
        </p:spPr>
      </p:pic>
      <p:pic>
        <p:nvPicPr>
          <p:cNvPr id="38" name="Picture 37">
            <a:extLst>
              <a:ext uri="{FF2B5EF4-FFF2-40B4-BE49-F238E27FC236}">
                <a16:creationId xmlns:a16="http://schemas.microsoft.com/office/drawing/2014/main" id="{CF560DEF-9B57-8E36-F38F-0BA7C0CA67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687" y="6117231"/>
            <a:ext cx="823482" cy="588201"/>
          </a:xfrm>
          <a:prstGeom prst="rect">
            <a:avLst/>
          </a:prstGeom>
        </p:spPr>
      </p:pic>
      <p:pic>
        <p:nvPicPr>
          <p:cNvPr id="37" name="Picture 36">
            <a:extLst>
              <a:ext uri="{FF2B5EF4-FFF2-40B4-BE49-F238E27FC236}">
                <a16:creationId xmlns:a16="http://schemas.microsoft.com/office/drawing/2014/main" id="{0E62A7A2-46FA-3875-33DD-0613CC5CF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382" y="5175953"/>
            <a:ext cx="823482" cy="588201"/>
          </a:xfrm>
          <a:prstGeom prst="rect">
            <a:avLst/>
          </a:prstGeom>
        </p:spPr>
      </p:pic>
      <p:pic>
        <p:nvPicPr>
          <p:cNvPr id="36" name="Picture 35">
            <a:extLst>
              <a:ext uri="{FF2B5EF4-FFF2-40B4-BE49-F238E27FC236}">
                <a16:creationId xmlns:a16="http://schemas.microsoft.com/office/drawing/2014/main" id="{30EE43A5-DF67-96AF-0297-0AEE790A9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0026" y="3763800"/>
            <a:ext cx="823482" cy="588201"/>
          </a:xfrm>
          <a:prstGeom prst="rect">
            <a:avLst/>
          </a:prstGeom>
        </p:spPr>
      </p:pic>
      <p:sp>
        <p:nvSpPr>
          <p:cNvPr id="3" name="Subtitle 2">
            <a:extLst>
              <a:ext uri="{FF2B5EF4-FFF2-40B4-BE49-F238E27FC236}">
                <a16:creationId xmlns:a16="http://schemas.microsoft.com/office/drawing/2014/main" id="{F5F5B781-998D-5341-BF1E-6E3B3EA53A96}"/>
              </a:ext>
            </a:extLst>
          </p:cNvPr>
          <p:cNvSpPr>
            <a:spLocks noGrp="1"/>
          </p:cNvSpPr>
          <p:nvPr>
            <p:ph type="subTitle" idx="1"/>
          </p:nvPr>
        </p:nvSpPr>
        <p:spPr>
          <a:xfrm>
            <a:off x="-2401964" y="6358343"/>
            <a:ext cx="2633192" cy="499657"/>
          </a:xfrm>
        </p:spPr>
        <p:txBody>
          <a:bodyPr>
            <a:normAutofit fontScale="32500" lnSpcReduction="20000"/>
          </a:bodyPr>
          <a:lstStyle/>
          <a:p>
            <a:r>
              <a:rPr lang="en-US" sz="3600" dirty="0">
                <a:solidFill>
                  <a:srgbClr val="C0CBD6"/>
                </a:solidFill>
                <a:latin typeface="Bahnschrift Condensed" panose="020B0502040204020203" pitchFamily="34" charset="0"/>
              </a:rPr>
              <a:t>Students might record the professor’s voice and share it </a:t>
            </a:r>
            <a:r>
              <a:rPr lang="en-IN" sz="3600" dirty="0">
                <a:solidFill>
                  <a:srgbClr val="C0CBD6"/>
                </a:solidFill>
                <a:latin typeface="Bahnschrift Condensed" panose="020B0502040204020203" pitchFamily="34" charset="0"/>
              </a:rPr>
              <a:t>with their peers to</a:t>
            </a:r>
            <a:r>
              <a:rPr lang="en-US" sz="3600" dirty="0">
                <a:solidFill>
                  <a:srgbClr val="C0CBD6"/>
                </a:solidFill>
                <a:latin typeface="Bahnschrift Condensed" panose="020B0502040204020203" pitchFamily="34" charset="0"/>
              </a:rPr>
              <a:t> falsely mark attendance.</a:t>
            </a:r>
            <a:endParaRPr lang="en-IN" sz="3600" dirty="0">
              <a:solidFill>
                <a:srgbClr val="C0CBD6"/>
              </a:solidFill>
              <a:latin typeface="Bahnschrift Condensed" panose="020B0502040204020203" pitchFamily="34" charset="0"/>
            </a:endParaRPr>
          </a:p>
        </p:txBody>
      </p:sp>
      <p:sp>
        <p:nvSpPr>
          <p:cNvPr id="7" name="Thought Bubble: Cloud 6">
            <a:extLst>
              <a:ext uri="{FF2B5EF4-FFF2-40B4-BE49-F238E27FC236}">
                <a16:creationId xmlns:a16="http://schemas.microsoft.com/office/drawing/2014/main" id="{CF8DE68D-A009-BCAC-E77E-3D76358D5F70}"/>
              </a:ext>
            </a:extLst>
          </p:cNvPr>
          <p:cNvSpPr/>
          <p:nvPr/>
        </p:nvSpPr>
        <p:spPr>
          <a:xfrm>
            <a:off x="12366840" y="5249916"/>
            <a:ext cx="2259724" cy="1608084"/>
          </a:xfrm>
          <a:prstGeom prst="cloudCallou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626C709-E7BC-FD38-26A4-3EB49D167B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7349" y="1678274"/>
            <a:ext cx="2728625" cy="2728625"/>
          </a:xfrm>
          <a:prstGeom prst="rect">
            <a:avLst/>
          </a:prstGeom>
        </p:spPr>
      </p:pic>
      <p:sp>
        <p:nvSpPr>
          <p:cNvPr id="11" name="Thought Bubble: Cloud 10">
            <a:extLst>
              <a:ext uri="{FF2B5EF4-FFF2-40B4-BE49-F238E27FC236}">
                <a16:creationId xmlns:a16="http://schemas.microsoft.com/office/drawing/2014/main" id="{13FB9A7D-16D9-8E67-21B8-B7BA22BC3831}"/>
              </a:ext>
            </a:extLst>
          </p:cNvPr>
          <p:cNvSpPr/>
          <p:nvPr/>
        </p:nvSpPr>
        <p:spPr>
          <a:xfrm>
            <a:off x="-3968622" y="5124976"/>
            <a:ext cx="3410576" cy="1397876"/>
          </a:xfrm>
          <a:prstGeom prst="cloudCallou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7E840CE3-8200-5C41-C26A-3A774C906D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572497">
            <a:off x="8630436" y="1872643"/>
            <a:ext cx="1492011" cy="1656187"/>
          </a:xfrm>
          <a:prstGeom prst="rect">
            <a:avLst/>
          </a:prstGeom>
        </p:spPr>
      </p:pic>
      <p:pic>
        <p:nvPicPr>
          <p:cNvPr id="16" name="Picture 15">
            <a:extLst>
              <a:ext uri="{FF2B5EF4-FFF2-40B4-BE49-F238E27FC236}">
                <a16:creationId xmlns:a16="http://schemas.microsoft.com/office/drawing/2014/main" id="{8931F06F-1E12-5ABF-EEE2-A853FD6E81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8796" y="2700736"/>
            <a:ext cx="3657607" cy="3657607"/>
          </a:xfrm>
          <a:prstGeom prst="rect">
            <a:avLst/>
          </a:prstGeom>
        </p:spPr>
      </p:pic>
      <p:pic>
        <p:nvPicPr>
          <p:cNvPr id="18" name="Picture 17">
            <a:extLst>
              <a:ext uri="{FF2B5EF4-FFF2-40B4-BE49-F238E27FC236}">
                <a16:creationId xmlns:a16="http://schemas.microsoft.com/office/drawing/2014/main" id="{31CADAD4-2D2C-ED57-C65A-39ED219F0F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5828" y="5097930"/>
            <a:ext cx="666224" cy="666224"/>
          </a:xfrm>
          <a:prstGeom prst="rect">
            <a:avLst/>
          </a:prstGeom>
        </p:spPr>
      </p:pic>
      <p:pic>
        <p:nvPicPr>
          <p:cNvPr id="19" name="Picture 18">
            <a:extLst>
              <a:ext uri="{FF2B5EF4-FFF2-40B4-BE49-F238E27FC236}">
                <a16:creationId xmlns:a16="http://schemas.microsoft.com/office/drawing/2014/main" id="{7458A089-D968-DDA5-43F0-D363D1DCF5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22716" y="3705094"/>
            <a:ext cx="666224" cy="666224"/>
          </a:xfrm>
          <a:prstGeom prst="rect">
            <a:avLst/>
          </a:prstGeom>
        </p:spPr>
      </p:pic>
      <p:pic>
        <p:nvPicPr>
          <p:cNvPr id="20" name="Picture 19">
            <a:extLst>
              <a:ext uri="{FF2B5EF4-FFF2-40B4-BE49-F238E27FC236}">
                <a16:creationId xmlns:a16="http://schemas.microsoft.com/office/drawing/2014/main" id="{569C62B2-6153-0A0B-B4D3-012D0A395C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16614" y="2302307"/>
            <a:ext cx="666224" cy="666224"/>
          </a:xfrm>
          <a:prstGeom prst="rect">
            <a:avLst/>
          </a:prstGeom>
        </p:spPr>
      </p:pic>
      <p:pic>
        <p:nvPicPr>
          <p:cNvPr id="21" name="Picture 20">
            <a:extLst>
              <a:ext uri="{FF2B5EF4-FFF2-40B4-BE49-F238E27FC236}">
                <a16:creationId xmlns:a16="http://schemas.microsoft.com/office/drawing/2014/main" id="{F33F2351-85B9-8E76-A16D-93C7B7E417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3077" y="6078219"/>
            <a:ext cx="666224" cy="666224"/>
          </a:xfrm>
          <a:prstGeom prst="rect">
            <a:avLst/>
          </a:prstGeom>
        </p:spPr>
      </p:pic>
      <p:pic>
        <p:nvPicPr>
          <p:cNvPr id="22" name="Picture 21">
            <a:extLst>
              <a:ext uri="{FF2B5EF4-FFF2-40B4-BE49-F238E27FC236}">
                <a16:creationId xmlns:a16="http://schemas.microsoft.com/office/drawing/2014/main" id="{C6EE8241-6D59-C875-47A6-8DA6CABE15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0686" y="392685"/>
            <a:ext cx="666224" cy="666224"/>
          </a:xfrm>
          <a:prstGeom prst="rect">
            <a:avLst/>
          </a:prstGeom>
        </p:spPr>
      </p:pic>
      <p:sp>
        <p:nvSpPr>
          <p:cNvPr id="23" name="TextBox 22">
            <a:extLst>
              <a:ext uri="{FF2B5EF4-FFF2-40B4-BE49-F238E27FC236}">
                <a16:creationId xmlns:a16="http://schemas.microsoft.com/office/drawing/2014/main" id="{86078618-9B36-5D10-5A16-8E61B9C1A60E}"/>
              </a:ext>
            </a:extLst>
          </p:cNvPr>
          <p:cNvSpPr txBox="1"/>
          <p:nvPr/>
        </p:nvSpPr>
        <p:spPr>
          <a:xfrm>
            <a:off x="6532925" y="362454"/>
            <a:ext cx="2722220" cy="461665"/>
          </a:xfrm>
          <a:prstGeom prst="rect">
            <a:avLst/>
          </a:prstGeom>
          <a:noFill/>
        </p:spPr>
        <p:txBody>
          <a:bodyPr wrap="none" rtlCol="0">
            <a:spAutoFit/>
          </a:bodyPr>
          <a:lstStyle/>
          <a:p>
            <a:r>
              <a:rPr lang="en-US" sz="2400" b="1" dirty="0">
                <a:latin typeface="Adobe Devanagari" panose="02040503050201020203" pitchFamily="18" charset="0"/>
                <a:cs typeface="Adobe Devanagari" panose="02040503050201020203" pitchFamily="18" charset="0"/>
              </a:rPr>
              <a:t>PROFESSOR’S DESK</a:t>
            </a:r>
          </a:p>
        </p:txBody>
      </p:sp>
      <p:sp>
        <p:nvSpPr>
          <p:cNvPr id="25" name="TextBox 24">
            <a:extLst>
              <a:ext uri="{FF2B5EF4-FFF2-40B4-BE49-F238E27FC236}">
                <a16:creationId xmlns:a16="http://schemas.microsoft.com/office/drawing/2014/main" id="{9635D482-0E24-78E5-23DF-4A55B2611B6F}"/>
              </a:ext>
            </a:extLst>
          </p:cNvPr>
          <p:cNvSpPr txBox="1"/>
          <p:nvPr/>
        </p:nvSpPr>
        <p:spPr>
          <a:xfrm>
            <a:off x="3756555" y="264132"/>
            <a:ext cx="1970440" cy="923330"/>
          </a:xfrm>
          <a:prstGeom prst="rect">
            <a:avLst/>
          </a:prstGeom>
          <a:noFill/>
        </p:spPr>
        <p:txBody>
          <a:bodyPr wrap="square" rtlCol="0">
            <a:spAutoFit/>
          </a:bodyPr>
          <a:lstStyle/>
          <a:p>
            <a:r>
              <a:rPr lang="en-US" b="1" dirty="0">
                <a:latin typeface="Adobe Devanagari" panose="02040503050201020203" pitchFamily="18" charset="0"/>
                <a:cs typeface="Adobe Devanagari" panose="02040503050201020203" pitchFamily="18" charset="0"/>
              </a:rPr>
              <a:t>RECORDING ON THE </a:t>
            </a:r>
          </a:p>
          <a:p>
            <a:r>
              <a:rPr lang="en-US" b="1" dirty="0">
                <a:latin typeface="Adobe Devanagari" panose="02040503050201020203" pitchFamily="18" charset="0"/>
                <a:cs typeface="Adobe Devanagari" panose="02040503050201020203" pitchFamily="18" charset="0"/>
              </a:rPr>
              <a:t>PROFESSOR SIDE</a:t>
            </a:r>
          </a:p>
        </p:txBody>
      </p:sp>
      <p:sp>
        <p:nvSpPr>
          <p:cNvPr id="26" name="TextBox 25">
            <a:extLst>
              <a:ext uri="{FF2B5EF4-FFF2-40B4-BE49-F238E27FC236}">
                <a16:creationId xmlns:a16="http://schemas.microsoft.com/office/drawing/2014/main" id="{4AAE0825-7DB6-F080-E578-F7758338EE39}"/>
              </a:ext>
            </a:extLst>
          </p:cNvPr>
          <p:cNvSpPr txBox="1"/>
          <p:nvPr/>
        </p:nvSpPr>
        <p:spPr>
          <a:xfrm>
            <a:off x="619299" y="1610850"/>
            <a:ext cx="1970440" cy="923330"/>
          </a:xfrm>
          <a:prstGeom prst="rect">
            <a:avLst/>
          </a:prstGeom>
          <a:noFill/>
        </p:spPr>
        <p:txBody>
          <a:bodyPr wrap="square" rtlCol="0">
            <a:spAutoFit/>
          </a:bodyPr>
          <a:lstStyle/>
          <a:p>
            <a:r>
              <a:rPr lang="en-US" b="1" dirty="0">
                <a:latin typeface="Adobe Devanagari" panose="02040503050201020203" pitchFamily="18" charset="0"/>
                <a:cs typeface="Adobe Devanagari" panose="02040503050201020203" pitchFamily="18" charset="0"/>
              </a:rPr>
              <a:t>RECORDING ON THE </a:t>
            </a:r>
          </a:p>
          <a:p>
            <a:r>
              <a:rPr lang="en-US" b="1" dirty="0">
                <a:latin typeface="Adobe Devanagari" panose="02040503050201020203" pitchFamily="18" charset="0"/>
                <a:cs typeface="Adobe Devanagari" panose="02040503050201020203" pitchFamily="18" charset="0"/>
              </a:rPr>
              <a:t>STUDENTS SIDE</a:t>
            </a:r>
          </a:p>
        </p:txBody>
      </p:sp>
      <p:pic>
        <p:nvPicPr>
          <p:cNvPr id="32" name="Picture 31">
            <a:extLst>
              <a:ext uri="{FF2B5EF4-FFF2-40B4-BE49-F238E27FC236}">
                <a16:creationId xmlns:a16="http://schemas.microsoft.com/office/drawing/2014/main" id="{20E59CB2-EE1F-6E69-4598-D0E5781823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11707414" y="4700894"/>
            <a:ext cx="2833246" cy="1514390"/>
          </a:xfrm>
          <a:prstGeom prst="rect">
            <a:avLst/>
          </a:prstGeom>
        </p:spPr>
      </p:pic>
      <p:pic>
        <p:nvPicPr>
          <p:cNvPr id="33" name="Picture 32">
            <a:extLst>
              <a:ext uri="{FF2B5EF4-FFF2-40B4-BE49-F238E27FC236}">
                <a16:creationId xmlns:a16="http://schemas.microsoft.com/office/drawing/2014/main" id="{A02BBD54-0B09-867C-8649-96C3F26A25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7563" y="6907910"/>
            <a:ext cx="1452337" cy="1452337"/>
          </a:xfrm>
          <a:prstGeom prst="rect">
            <a:avLst/>
          </a:prstGeom>
        </p:spPr>
      </p:pic>
      <p:pic>
        <p:nvPicPr>
          <p:cNvPr id="40" name="Picture 39">
            <a:extLst>
              <a:ext uri="{FF2B5EF4-FFF2-40B4-BE49-F238E27FC236}">
                <a16:creationId xmlns:a16="http://schemas.microsoft.com/office/drawing/2014/main" id="{DE078761-9AF1-023C-878F-A028D6275D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a:off x="5659119" y="6626838"/>
            <a:ext cx="1763843" cy="1763843"/>
          </a:xfrm>
          <a:prstGeom prst="rect">
            <a:avLst/>
          </a:prstGeom>
        </p:spPr>
      </p:pic>
      <p:sp>
        <p:nvSpPr>
          <p:cNvPr id="46" name="TextBox 45">
            <a:extLst>
              <a:ext uri="{FF2B5EF4-FFF2-40B4-BE49-F238E27FC236}">
                <a16:creationId xmlns:a16="http://schemas.microsoft.com/office/drawing/2014/main" id="{095C6B43-8D70-D33F-A7D6-AEDD18B375D0}"/>
              </a:ext>
            </a:extLst>
          </p:cNvPr>
          <p:cNvSpPr txBox="1"/>
          <p:nvPr/>
        </p:nvSpPr>
        <p:spPr>
          <a:xfrm>
            <a:off x="-2282327" y="484968"/>
            <a:ext cx="2292487"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Professor Table </a:t>
            </a:r>
          </a:p>
        </p:txBody>
      </p:sp>
    </p:spTree>
    <p:extLst>
      <p:ext uri="{BB962C8B-B14F-4D97-AF65-F5344CB8AC3E}">
        <p14:creationId xmlns:p14="http://schemas.microsoft.com/office/powerpoint/2010/main" val="3633754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530D4FDB-C7EB-BE5D-7D0E-A782D43D54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689C0E5-AF8A-D0F3-7381-AF322851C189}"/>
              </a:ext>
            </a:extLst>
          </p:cNvPr>
          <p:cNvSpPr>
            <a:spLocks noGrp="1"/>
          </p:cNvSpPr>
          <p:nvPr>
            <p:ph type="subTitle" idx="1"/>
          </p:nvPr>
        </p:nvSpPr>
        <p:spPr>
          <a:xfrm>
            <a:off x="-2401964" y="6358343"/>
            <a:ext cx="2633192" cy="499657"/>
          </a:xfrm>
        </p:spPr>
        <p:txBody>
          <a:bodyPr>
            <a:normAutofit fontScale="32500" lnSpcReduction="20000"/>
          </a:bodyPr>
          <a:lstStyle/>
          <a:p>
            <a:r>
              <a:rPr lang="en-US" sz="3600" dirty="0">
                <a:solidFill>
                  <a:srgbClr val="C0CBD6"/>
                </a:solidFill>
                <a:latin typeface="Bahnschrift Condensed" panose="020B0502040204020203" pitchFamily="34" charset="0"/>
              </a:rPr>
              <a:t>Students might record the professor’s voice and share it </a:t>
            </a:r>
            <a:r>
              <a:rPr lang="en-IN" sz="3600" dirty="0">
                <a:solidFill>
                  <a:srgbClr val="C0CBD6"/>
                </a:solidFill>
                <a:latin typeface="Bahnschrift Condensed" panose="020B0502040204020203" pitchFamily="34" charset="0"/>
              </a:rPr>
              <a:t>with their peers to</a:t>
            </a:r>
            <a:r>
              <a:rPr lang="en-US" sz="3600" dirty="0">
                <a:solidFill>
                  <a:srgbClr val="C0CBD6"/>
                </a:solidFill>
                <a:latin typeface="Bahnschrift Condensed" panose="020B0502040204020203" pitchFamily="34" charset="0"/>
              </a:rPr>
              <a:t> falsely mark attendance.</a:t>
            </a:r>
            <a:endParaRPr lang="en-IN" sz="3600" dirty="0">
              <a:solidFill>
                <a:srgbClr val="C0CBD6"/>
              </a:solidFill>
              <a:latin typeface="Bahnschrift Condensed" panose="020B0502040204020203" pitchFamily="34" charset="0"/>
            </a:endParaRPr>
          </a:p>
        </p:txBody>
      </p:sp>
      <p:pic>
        <p:nvPicPr>
          <p:cNvPr id="2" name="Picture 1">
            <a:extLst>
              <a:ext uri="{FF2B5EF4-FFF2-40B4-BE49-F238E27FC236}">
                <a16:creationId xmlns:a16="http://schemas.microsoft.com/office/drawing/2014/main" id="{24ADE25F-5788-6F5C-3C1C-73AC6A076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1964" y="263238"/>
            <a:ext cx="1569374" cy="2260994"/>
          </a:xfrm>
          <a:prstGeom prst="rect">
            <a:avLst/>
          </a:prstGeom>
        </p:spPr>
      </p:pic>
      <p:pic>
        <p:nvPicPr>
          <p:cNvPr id="5" name="Picture 4">
            <a:extLst>
              <a:ext uri="{FF2B5EF4-FFF2-40B4-BE49-F238E27FC236}">
                <a16:creationId xmlns:a16="http://schemas.microsoft.com/office/drawing/2014/main" id="{579AD1E6-99F2-69AC-BE71-095685B84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766715" y="1309581"/>
            <a:ext cx="1071204" cy="2728625"/>
          </a:xfrm>
          <a:prstGeom prst="rect">
            <a:avLst/>
          </a:prstGeom>
        </p:spPr>
      </p:pic>
      <p:pic>
        <p:nvPicPr>
          <p:cNvPr id="9" name="Picture 8">
            <a:extLst>
              <a:ext uri="{FF2B5EF4-FFF2-40B4-BE49-F238E27FC236}">
                <a16:creationId xmlns:a16="http://schemas.microsoft.com/office/drawing/2014/main" id="{81137A89-BDB0-DD39-6F3F-835AFAF8C5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572497">
            <a:off x="12620536" y="498710"/>
            <a:ext cx="912810" cy="1013253"/>
          </a:xfrm>
          <a:prstGeom prst="rect">
            <a:avLst/>
          </a:prstGeom>
        </p:spPr>
      </p:pic>
      <p:pic>
        <p:nvPicPr>
          <p:cNvPr id="45" name="Picture 44">
            <a:extLst>
              <a:ext uri="{FF2B5EF4-FFF2-40B4-BE49-F238E27FC236}">
                <a16:creationId xmlns:a16="http://schemas.microsoft.com/office/drawing/2014/main" id="{0A6A1F7D-0003-AE17-F00D-1F045C6F6C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4246154" y="2392680"/>
            <a:ext cx="3812222" cy="4075326"/>
          </a:xfrm>
          <a:prstGeom prst="rect">
            <a:avLst/>
          </a:prstGeom>
        </p:spPr>
      </p:pic>
      <p:pic>
        <p:nvPicPr>
          <p:cNvPr id="57" name="Picture 56">
            <a:extLst>
              <a:ext uri="{FF2B5EF4-FFF2-40B4-BE49-F238E27FC236}">
                <a16:creationId xmlns:a16="http://schemas.microsoft.com/office/drawing/2014/main" id="{6E9E988B-C9F4-BD50-21A4-547D338301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8728" y="1541036"/>
            <a:ext cx="949801" cy="678429"/>
          </a:xfrm>
          <a:prstGeom prst="rect">
            <a:avLst/>
          </a:prstGeom>
          <a:noFill/>
          <a:effectLst>
            <a:outerShdw blurRad="50800" dist="38100" dir="2700000" algn="tl" rotWithShape="0">
              <a:prstClr val="black">
                <a:alpha val="40000"/>
              </a:prstClr>
            </a:outerShdw>
          </a:effectLst>
        </p:spPr>
      </p:pic>
      <p:pic>
        <p:nvPicPr>
          <p:cNvPr id="49" name="Picture 48">
            <a:extLst>
              <a:ext uri="{FF2B5EF4-FFF2-40B4-BE49-F238E27FC236}">
                <a16:creationId xmlns:a16="http://schemas.microsoft.com/office/drawing/2014/main" id="{F7D8C4C5-15E1-C720-9015-E08E3D0CFDA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228" y="706365"/>
            <a:ext cx="2481492" cy="2338335"/>
          </a:xfrm>
          <a:prstGeom prst="rect">
            <a:avLst/>
          </a:prstGeom>
        </p:spPr>
      </p:pic>
      <p:pic>
        <p:nvPicPr>
          <p:cNvPr id="58" name="Picture 57">
            <a:extLst>
              <a:ext uri="{FF2B5EF4-FFF2-40B4-BE49-F238E27FC236}">
                <a16:creationId xmlns:a16="http://schemas.microsoft.com/office/drawing/2014/main" id="{E21C65B7-5D9B-DDA9-1214-23801F8DD5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5368" y="4562263"/>
            <a:ext cx="823482" cy="588201"/>
          </a:xfrm>
          <a:prstGeom prst="rect">
            <a:avLst/>
          </a:prstGeom>
        </p:spPr>
      </p:pic>
      <p:pic>
        <p:nvPicPr>
          <p:cNvPr id="59" name="Picture 58">
            <a:extLst>
              <a:ext uri="{FF2B5EF4-FFF2-40B4-BE49-F238E27FC236}">
                <a16:creationId xmlns:a16="http://schemas.microsoft.com/office/drawing/2014/main" id="{0E1C23F6-67F8-9032-12F9-D9091F9E88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7039" y="4830874"/>
            <a:ext cx="823482" cy="588201"/>
          </a:xfrm>
          <a:prstGeom prst="rect">
            <a:avLst/>
          </a:prstGeom>
        </p:spPr>
      </p:pic>
      <p:pic>
        <p:nvPicPr>
          <p:cNvPr id="61" name="Picture 60">
            <a:extLst>
              <a:ext uri="{FF2B5EF4-FFF2-40B4-BE49-F238E27FC236}">
                <a16:creationId xmlns:a16="http://schemas.microsoft.com/office/drawing/2014/main" id="{2CD33041-0493-9306-4BCF-AF58D3278A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53194" y="5331457"/>
            <a:ext cx="823482" cy="588201"/>
          </a:xfrm>
          <a:prstGeom prst="rect">
            <a:avLst/>
          </a:prstGeom>
        </p:spPr>
      </p:pic>
      <p:pic>
        <p:nvPicPr>
          <p:cNvPr id="60" name="Picture 59">
            <a:extLst>
              <a:ext uri="{FF2B5EF4-FFF2-40B4-BE49-F238E27FC236}">
                <a16:creationId xmlns:a16="http://schemas.microsoft.com/office/drawing/2014/main" id="{14F57065-159B-B777-5A2B-91584D8D5F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60734" y="4881852"/>
            <a:ext cx="823482" cy="588201"/>
          </a:xfrm>
          <a:prstGeom prst="rect">
            <a:avLst/>
          </a:prstGeom>
        </p:spPr>
      </p:pic>
      <p:sp>
        <p:nvSpPr>
          <p:cNvPr id="62" name="TextBox 61">
            <a:extLst>
              <a:ext uri="{FF2B5EF4-FFF2-40B4-BE49-F238E27FC236}">
                <a16:creationId xmlns:a16="http://schemas.microsoft.com/office/drawing/2014/main" id="{63C0C545-FC72-43FD-DDA8-DA5EB7E878DF}"/>
              </a:ext>
            </a:extLst>
          </p:cNvPr>
          <p:cNvSpPr txBox="1"/>
          <p:nvPr/>
        </p:nvSpPr>
        <p:spPr>
          <a:xfrm>
            <a:off x="420233" y="484968"/>
            <a:ext cx="2292487"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Professor Table </a:t>
            </a:r>
          </a:p>
        </p:txBody>
      </p:sp>
      <p:pic>
        <p:nvPicPr>
          <p:cNvPr id="51" name="Picture 50">
            <a:extLst>
              <a:ext uri="{FF2B5EF4-FFF2-40B4-BE49-F238E27FC236}">
                <a16:creationId xmlns:a16="http://schemas.microsoft.com/office/drawing/2014/main" id="{81D48CA9-C999-A2A9-C7A1-AAC9ACA772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0800000">
            <a:off x="3308596" y="3586585"/>
            <a:ext cx="3127757" cy="3127757"/>
          </a:xfrm>
          <a:prstGeom prst="rect">
            <a:avLst/>
          </a:prstGeom>
        </p:spPr>
      </p:pic>
    </p:spTree>
    <p:extLst>
      <p:ext uri="{BB962C8B-B14F-4D97-AF65-F5344CB8AC3E}">
        <p14:creationId xmlns:p14="http://schemas.microsoft.com/office/powerpoint/2010/main" val="1202164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CBD6"/>
        </a:solidFill>
        <a:effectLst/>
      </p:bgPr>
    </p:bg>
    <p:spTree>
      <p:nvGrpSpPr>
        <p:cNvPr id="1" name="">
          <a:extLst>
            <a:ext uri="{FF2B5EF4-FFF2-40B4-BE49-F238E27FC236}">
              <a16:creationId xmlns:a16="http://schemas.microsoft.com/office/drawing/2014/main" id="{9F2292F6-6D1B-1EF2-6413-891DA42F7CF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F16827C-7B7F-A670-B95E-0BCE1CF54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872474" y="4505896"/>
            <a:ext cx="848924" cy="477520"/>
          </a:xfrm>
          <a:prstGeom prst="rect">
            <a:avLst/>
          </a:prstGeom>
        </p:spPr>
      </p:pic>
      <p:sp>
        <p:nvSpPr>
          <p:cNvPr id="3" name="Subtitle 2">
            <a:extLst>
              <a:ext uri="{FF2B5EF4-FFF2-40B4-BE49-F238E27FC236}">
                <a16:creationId xmlns:a16="http://schemas.microsoft.com/office/drawing/2014/main" id="{938B1A48-C5CF-DB72-816F-FCCD3A3693E2}"/>
              </a:ext>
            </a:extLst>
          </p:cNvPr>
          <p:cNvSpPr>
            <a:spLocks noGrp="1"/>
          </p:cNvSpPr>
          <p:nvPr>
            <p:ph type="subTitle" idx="1"/>
          </p:nvPr>
        </p:nvSpPr>
        <p:spPr>
          <a:xfrm>
            <a:off x="-2401964" y="6358343"/>
            <a:ext cx="2633192" cy="499657"/>
          </a:xfrm>
        </p:spPr>
        <p:txBody>
          <a:bodyPr>
            <a:normAutofit fontScale="32500" lnSpcReduction="20000"/>
          </a:bodyPr>
          <a:lstStyle/>
          <a:p>
            <a:r>
              <a:rPr lang="en-US" sz="3600" dirty="0">
                <a:solidFill>
                  <a:srgbClr val="C0CBD6"/>
                </a:solidFill>
                <a:latin typeface="Bahnschrift Condensed" panose="020B0502040204020203" pitchFamily="34" charset="0"/>
              </a:rPr>
              <a:t>Students might record the professor’s voice and share it </a:t>
            </a:r>
            <a:r>
              <a:rPr lang="en-IN" sz="3600" dirty="0">
                <a:solidFill>
                  <a:srgbClr val="C0CBD6"/>
                </a:solidFill>
                <a:latin typeface="Bahnschrift Condensed" panose="020B0502040204020203" pitchFamily="34" charset="0"/>
              </a:rPr>
              <a:t>with their peers to</a:t>
            </a:r>
            <a:r>
              <a:rPr lang="en-US" sz="3600" dirty="0">
                <a:solidFill>
                  <a:srgbClr val="C0CBD6"/>
                </a:solidFill>
                <a:latin typeface="Bahnschrift Condensed" panose="020B0502040204020203" pitchFamily="34" charset="0"/>
              </a:rPr>
              <a:t> falsely mark attendance.</a:t>
            </a:r>
            <a:endParaRPr lang="en-IN" sz="3600" dirty="0">
              <a:solidFill>
                <a:srgbClr val="C0CBD6"/>
              </a:solidFill>
              <a:latin typeface="Bahnschrift Condensed" panose="020B0502040204020203" pitchFamily="34" charset="0"/>
            </a:endParaRPr>
          </a:p>
        </p:txBody>
      </p:sp>
      <p:pic>
        <p:nvPicPr>
          <p:cNvPr id="2" name="Picture 1">
            <a:extLst>
              <a:ext uri="{FF2B5EF4-FFF2-40B4-BE49-F238E27FC236}">
                <a16:creationId xmlns:a16="http://schemas.microsoft.com/office/drawing/2014/main" id="{874D2BB0-1403-D9A5-0D41-FE9C4C2ED5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1964" y="263238"/>
            <a:ext cx="1569374" cy="2260994"/>
          </a:xfrm>
          <a:prstGeom prst="rect">
            <a:avLst/>
          </a:prstGeom>
        </p:spPr>
      </p:pic>
      <p:pic>
        <p:nvPicPr>
          <p:cNvPr id="5" name="Picture 4">
            <a:extLst>
              <a:ext uri="{FF2B5EF4-FFF2-40B4-BE49-F238E27FC236}">
                <a16:creationId xmlns:a16="http://schemas.microsoft.com/office/drawing/2014/main" id="{AECCEC81-A6A7-FB52-D955-F8CDD073FE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2766715" y="1309581"/>
            <a:ext cx="1071204" cy="2728625"/>
          </a:xfrm>
          <a:prstGeom prst="rect">
            <a:avLst/>
          </a:prstGeom>
        </p:spPr>
      </p:pic>
      <p:pic>
        <p:nvPicPr>
          <p:cNvPr id="9" name="Picture 8">
            <a:extLst>
              <a:ext uri="{FF2B5EF4-FFF2-40B4-BE49-F238E27FC236}">
                <a16:creationId xmlns:a16="http://schemas.microsoft.com/office/drawing/2014/main" id="{4DEB6CCE-67CB-8409-D27C-9BBB2832D0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572497">
            <a:off x="12620536" y="498710"/>
            <a:ext cx="912810" cy="1013253"/>
          </a:xfrm>
          <a:prstGeom prst="rect">
            <a:avLst/>
          </a:prstGeom>
        </p:spPr>
      </p:pic>
      <p:pic>
        <p:nvPicPr>
          <p:cNvPr id="45" name="Picture 44">
            <a:extLst>
              <a:ext uri="{FF2B5EF4-FFF2-40B4-BE49-F238E27FC236}">
                <a16:creationId xmlns:a16="http://schemas.microsoft.com/office/drawing/2014/main" id="{8F3447A1-0D1D-DEC6-BC3A-FC00CF345E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200000">
            <a:off x="4025947" y="885471"/>
            <a:ext cx="5092881" cy="5444371"/>
          </a:xfrm>
          <a:prstGeom prst="rect">
            <a:avLst/>
          </a:prstGeom>
        </p:spPr>
      </p:pic>
      <p:pic>
        <p:nvPicPr>
          <p:cNvPr id="57" name="Picture 56">
            <a:extLst>
              <a:ext uri="{FF2B5EF4-FFF2-40B4-BE49-F238E27FC236}">
                <a16:creationId xmlns:a16="http://schemas.microsoft.com/office/drawing/2014/main" id="{F3DF12CE-F907-BACC-1DF7-8B5EBF834E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65415" y="3051129"/>
            <a:ext cx="949801" cy="678429"/>
          </a:xfrm>
          <a:prstGeom prst="rect">
            <a:avLst/>
          </a:prstGeom>
          <a:noFill/>
          <a:effectLst>
            <a:outerShdw blurRad="50800" dist="38100" dir="2700000" algn="tl" rotWithShape="0">
              <a:prstClr val="black">
                <a:alpha val="40000"/>
              </a:prstClr>
            </a:outerShdw>
          </a:effectLst>
        </p:spPr>
      </p:pic>
      <p:pic>
        <p:nvPicPr>
          <p:cNvPr id="49" name="Picture 48">
            <a:extLst>
              <a:ext uri="{FF2B5EF4-FFF2-40B4-BE49-F238E27FC236}">
                <a16:creationId xmlns:a16="http://schemas.microsoft.com/office/drawing/2014/main" id="{4B6B68F5-AD9E-D11C-6AC4-29794DBECE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2623" y="711200"/>
            <a:ext cx="2453221" cy="2311694"/>
          </a:xfrm>
          <a:prstGeom prst="rect">
            <a:avLst/>
          </a:prstGeom>
        </p:spPr>
      </p:pic>
      <p:pic>
        <p:nvPicPr>
          <p:cNvPr id="58" name="Picture 57">
            <a:extLst>
              <a:ext uri="{FF2B5EF4-FFF2-40B4-BE49-F238E27FC236}">
                <a16:creationId xmlns:a16="http://schemas.microsoft.com/office/drawing/2014/main" id="{F23474F1-50BE-39C5-FDEF-21AE8AF9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8574" y="3492701"/>
            <a:ext cx="823482" cy="588201"/>
          </a:xfrm>
          <a:prstGeom prst="rect">
            <a:avLst/>
          </a:prstGeom>
        </p:spPr>
      </p:pic>
      <p:pic>
        <p:nvPicPr>
          <p:cNvPr id="59" name="Picture 58">
            <a:extLst>
              <a:ext uri="{FF2B5EF4-FFF2-40B4-BE49-F238E27FC236}">
                <a16:creationId xmlns:a16="http://schemas.microsoft.com/office/drawing/2014/main" id="{F3889FCE-CF93-F31C-6DA1-CD07E3B407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32282" y="3732747"/>
            <a:ext cx="823482" cy="588201"/>
          </a:xfrm>
          <a:prstGeom prst="rect">
            <a:avLst/>
          </a:prstGeom>
        </p:spPr>
      </p:pic>
      <p:pic>
        <p:nvPicPr>
          <p:cNvPr id="61" name="Picture 60">
            <a:extLst>
              <a:ext uri="{FF2B5EF4-FFF2-40B4-BE49-F238E27FC236}">
                <a16:creationId xmlns:a16="http://schemas.microsoft.com/office/drawing/2014/main" id="{4723FBB6-547B-8E97-DAC7-41978D6DBBD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64008" y="3313555"/>
            <a:ext cx="823482" cy="588201"/>
          </a:xfrm>
          <a:prstGeom prst="rect">
            <a:avLst/>
          </a:prstGeom>
        </p:spPr>
      </p:pic>
      <p:pic>
        <p:nvPicPr>
          <p:cNvPr id="60" name="Picture 59">
            <a:extLst>
              <a:ext uri="{FF2B5EF4-FFF2-40B4-BE49-F238E27FC236}">
                <a16:creationId xmlns:a16="http://schemas.microsoft.com/office/drawing/2014/main" id="{F3760A60-603A-4AD6-1E20-C4D3A83B8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35989" y="3258262"/>
            <a:ext cx="823482" cy="588201"/>
          </a:xfrm>
          <a:prstGeom prst="rect">
            <a:avLst/>
          </a:prstGeom>
        </p:spPr>
      </p:pic>
      <p:sp>
        <p:nvSpPr>
          <p:cNvPr id="10" name="TextBox 9">
            <a:extLst>
              <a:ext uri="{FF2B5EF4-FFF2-40B4-BE49-F238E27FC236}">
                <a16:creationId xmlns:a16="http://schemas.microsoft.com/office/drawing/2014/main" id="{EE3F7FE3-BB94-E71C-2209-7611BDABD8EF}"/>
              </a:ext>
            </a:extLst>
          </p:cNvPr>
          <p:cNvSpPr txBox="1"/>
          <p:nvPr/>
        </p:nvSpPr>
        <p:spPr>
          <a:xfrm>
            <a:off x="12437836" y="1417349"/>
            <a:ext cx="1157753" cy="461665"/>
          </a:xfrm>
          <a:prstGeom prst="rect">
            <a:avLst/>
          </a:prstGeom>
          <a:noFill/>
        </p:spPr>
        <p:txBody>
          <a:bodyPr wrap="none" rtlCol="0">
            <a:spAutoFit/>
          </a:bodyPr>
          <a:lstStyle/>
          <a:p>
            <a:r>
              <a:rPr lang="en-IN" sz="2400" b="1" dirty="0"/>
              <a:t>Present</a:t>
            </a:r>
          </a:p>
        </p:txBody>
      </p:sp>
      <p:sp>
        <p:nvSpPr>
          <p:cNvPr id="12" name="TextBox 11">
            <a:extLst>
              <a:ext uri="{FF2B5EF4-FFF2-40B4-BE49-F238E27FC236}">
                <a16:creationId xmlns:a16="http://schemas.microsoft.com/office/drawing/2014/main" id="{EF28EAC4-3C55-1D61-B23C-B6B97AC5B2E6}"/>
              </a:ext>
            </a:extLst>
          </p:cNvPr>
          <p:cNvSpPr txBox="1"/>
          <p:nvPr/>
        </p:nvSpPr>
        <p:spPr>
          <a:xfrm>
            <a:off x="12281847" y="3789063"/>
            <a:ext cx="1827231" cy="830997"/>
          </a:xfrm>
          <a:prstGeom prst="rect">
            <a:avLst/>
          </a:prstGeom>
          <a:noFill/>
        </p:spPr>
        <p:txBody>
          <a:bodyPr wrap="none" rtlCol="0">
            <a:spAutoFit/>
          </a:bodyPr>
          <a:lstStyle/>
          <a:p>
            <a:r>
              <a:rPr lang="en-IN" sz="2400" b="1" dirty="0"/>
              <a:t>Mismatch in </a:t>
            </a:r>
          </a:p>
          <a:p>
            <a:r>
              <a:rPr lang="en-IN" sz="2400" b="1" dirty="0"/>
              <a:t>Recordings</a:t>
            </a:r>
          </a:p>
        </p:txBody>
      </p:sp>
      <p:sp>
        <p:nvSpPr>
          <p:cNvPr id="13" name="TextBox 12">
            <a:extLst>
              <a:ext uri="{FF2B5EF4-FFF2-40B4-BE49-F238E27FC236}">
                <a16:creationId xmlns:a16="http://schemas.microsoft.com/office/drawing/2014/main" id="{30C95EB2-1D12-8563-BE23-8D2472AA63EB}"/>
              </a:ext>
            </a:extLst>
          </p:cNvPr>
          <p:cNvSpPr txBox="1"/>
          <p:nvPr/>
        </p:nvSpPr>
        <p:spPr>
          <a:xfrm>
            <a:off x="12468316" y="5105429"/>
            <a:ext cx="1893339" cy="461665"/>
          </a:xfrm>
          <a:prstGeom prst="rect">
            <a:avLst/>
          </a:prstGeom>
          <a:noFill/>
        </p:spPr>
        <p:txBody>
          <a:bodyPr wrap="none" rtlCol="0">
            <a:spAutoFit/>
          </a:bodyPr>
          <a:lstStyle/>
          <a:p>
            <a:r>
              <a:rPr lang="en-IN" sz="2400" b="1" dirty="0"/>
              <a:t>No Recording</a:t>
            </a:r>
          </a:p>
        </p:txBody>
      </p:sp>
      <p:sp>
        <p:nvSpPr>
          <p:cNvPr id="14" name="TextBox 13">
            <a:extLst>
              <a:ext uri="{FF2B5EF4-FFF2-40B4-BE49-F238E27FC236}">
                <a16:creationId xmlns:a16="http://schemas.microsoft.com/office/drawing/2014/main" id="{D7A5E363-946C-38ED-5058-242BDF2A25EC}"/>
              </a:ext>
            </a:extLst>
          </p:cNvPr>
          <p:cNvSpPr txBox="1"/>
          <p:nvPr/>
        </p:nvSpPr>
        <p:spPr>
          <a:xfrm>
            <a:off x="420233" y="484968"/>
            <a:ext cx="2292487"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Professor Table </a:t>
            </a:r>
          </a:p>
        </p:txBody>
      </p:sp>
      <p:pic>
        <p:nvPicPr>
          <p:cNvPr id="15" name="Picture 14">
            <a:extLst>
              <a:ext uri="{FF2B5EF4-FFF2-40B4-BE49-F238E27FC236}">
                <a16:creationId xmlns:a16="http://schemas.microsoft.com/office/drawing/2014/main" id="{6846E5C8-C73E-070A-7956-EDDA45A1BA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55976" y="4604741"/>
            <a:ext cx="731520" cy="731520"/>
          </a:xfrm>
          <a:prstGeom prst="rect">
            <a:avLst/>
          </a:prstGeom>
        </p:spPr>
      </p:pic>
      <p:pic>
        <p:nvPicPr>
          <p:cNvPr id="16" name="Picture 15">
            <a:extLst>
              <a:ext uri="{FF2B5EF4-FFF2-40B4-BE49-F238E27FC236}">
                <a16:creationId xmlns:a16="http://schemas.microsoft.com/office/drawing/2014/main" id="{6EF864E5-9603-A84C-DD40-5F5DFEF243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57167" y="4315341"/>
            <a:ext cx="731520" cy="731520"/>
          </a:xfrm>
          <a:prstGeom prst="rect">
            <a:avLst/>
          </a:prstGeom>
        </p:spPr>
      </p:pic>
      <p:pic>
        <p:nvPicPr>
          <p:cNvPr id="51" name="Picture 50">
            <a:extLst>
              <a:ext uri="{FF2B5EF4-FFF2-40B4-BE49-F238E27FC236}">
                <a16:creationId xmlns:a16="http://schemas.microsoft.com/office/drawing/2014/main" id="{425A1EA1-90B6-1681-C5D0-F10BC6B458E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0800000">
            <a:off x="3308596" y="3586585"/>
            <a:ext cx="3127757" cy="3127757"/>
          </a:xfrm>
          <a:prstGeom prst="rect">
            <a:avLst/>
          </a:prstGeom>
        </p:spPr>
      </p:pic>
    </p:spTree>
    <p:extLst>
      <p:ext uri="{BB962C8B-B14F-4D97-AF65-F5344CB8AC3E}">
        <p14:creationId xmlns:p14="http://schemas.microsoft.com/office/powerpoint/2010/main" val="2551675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1992</TotalTime>
  <Words>2425</Words>
  <Application>Microsoft Office PowerPoint</Application>
  <PresentationFormat>Widescreen</PresentationFormat>
  <Paragraphs>343</Paragraphs>
  <Slides>35</Slides>
  <Notes>35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Adobe Devanagari</vt:lpstr>
      <vt:lpstr>Arial</vt:lpstr>
      <vt:lpstr>Bahnschrift Condensed</vt:lpstr>
      <vt:lpstr>Bebas</vt:lpstr>
      <vt:lpstr>Calibri</vt:lpstr>
      <vt:lpstr>Calibri Light</vt:lpstr>
      <vt:lpstr>Sitka Heading</vt:lpstr>
      <vt:lpstr>Sitka Small Semibold</vt:lpstr>
      <vt:lpstr>Times New Roman</vt:lpstr>
      <vt:lpstr>Wingdings</vt:lpstr>
      <vt:lpstr>Office Theme</vt:lpstr>
      <vt:lpstr>SHOW UP -Student Attendance Dashboard</vt:lpstr>
      <vt:lpstr>Problems with Traditional Approach to Taking Attendance</vt:lpstr>
      <vt:lpstr> How We Are Solving the Problems</vt:lpstr>
      <vt:lpstr> How We Are Solving the Problems</vt:lpstr>
      <vt:lpstr>Voice Recognition for Attendance: What Could Go Wrong?</vt:lpstr>
      <vt:lpstr>PowerPoint Presentation</vt:lpstr>
      <vt:lpstr>PowerPoint Presentation</vt:lpstr>
      <vt:lpstr>PowerPoint Presentation</vt:lpstr>
      <vt:lpstr>PowerPoint Presentation</vt:lpstr>
      <vt:lpstr>PowerPoint Presentation</vt:lpstr>
      <vt:lpstr>Voice Recognition for Attendance: What Could Go Wrong?</vt:lpstr>
      <vt:lpstr>Voice Recognition for Attendance: What Could Go Wrong?</vt:lpstr>
      <vt:lpstr>Voice Recognition for Attendance: What Could Go Wrong?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Ganasai Palakurthi</dc:creator>
  <cp:lastModifiedBy>Ganasai Palakurthi</cp:lastModifiedBy>
  <cp:revision>488</cp:revision>
  <dcterms:created xsi:type="dcterms:W3CDTF">2024-11-07T19:33:33Z</dcterms:created>
  <dcterms:modified xsi:type="dcterms:W3CDTF">2024-12-06T16:57:46Z</dcterms:modified>
</cp:coreProperties>
</file>