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162426" y="2119951"/>
            <a:ext cx="6645570" cy="492125"/>
          </a:xfrm>
        </p:spPr>
        <p:txBody>
          <a:bodyPr/>
          <a:lstStyle/>
          <a:p>
            <a:r>
              <a:rPr lang="en-US" dirty="0"/>
              <a:t>             MANASA UPPARA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Link:                                             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15035" y="2485390"/>
            <a:ext cx="10731500" cy="1235075"/>
          </a:xfrm>
          <a:prstGeom prst="rect">
            <a:avLst/>
          </a:prstGeom>
        </p:spPr>
        <p:txBody>
          <a:bodyPr>
            <a:noAutofit/>
          </a:bodyPr>
          <a:p>
            <a:r>
              <a:rPr sz="2400"/>
              <a:t>https://github.com/uppara-manasa/Final_Project_Keylogger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4269</Words>
  <Application>WPS Presentation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Arial</vt:lpstr>
      <vt:lpstr>Calibri</vt:lpstr>
      <vt:lpstr>Arial,Sans-Serif</vt:lpstr>
      <vt:lpstr>Segoe Print</vt:lpstr>
      <vt:lpstr>Times New Roman</vt:lpstr>
      <vt:lpstr>Grandview Display</vt:lpstr>
      <vt:lpstr>Microsoft YaHei</vt:lpstr>
      <vt:lpstr>Arial Unicode MS</vt:lpstr>
      <vt:lpstr>DashVTI</vt:lpstr>
      <vt:lpstr>UPPIRETLA.PUJITHA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Link: https://github.com/Uppiretlapujitha/Final-project-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uppar</cp:lastModifiedBy>
  <cp:revision>45</cp:revision>
  <dcterms:created xsi:type="dcterms:W3CDTF">2024-06-03T05:48:00Z</dcterms:created>
  <dcterms:modified xsi:type="dcterms:W3CDTF">2024-06-24T13:40:00Z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2024-06-03T16:30:00Z</vt:filetime>
  </property>
  <property fmtid="{D5CDD505-2E9C-101B-9397-08002B2CF9AE}" pid="4" name="ICV">
    <vt:lpwstr>0E43CD50FEC64CD589921EB2364EBAAA_13</vt:lpwstr>
  </property>
  <property fmtid="{D5CDD505-2E9C-101B-9397-08002B2CF9AE}" pid="5" name="KSOProductBuildVer">
    <vt:lpwstr>1033-12.2.0.17119</vt:lpwstr>
  </property>
</Properties>
</file>