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9A506-4CBA-47E3-A1F8-3F073E53B9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A5627C-C402-441E-AEC9-B1570AEFDF85}">
      <dgm:prSet phldrT="[Text]" custT="1"/>
      <dgm:spPr/>
      <dgm:t>
        <a:bodyPr/>
        <a:lstStyle/>
        <a:p>
          <a:r>
            <a:rPr lang="es-PR" sz="4400" noProof="0" dirty="0" smtClean="0"/>
            <a:t>Pedagogía</a:t>
          </a:r>
          <a:endParaRPr lang="es-PR" sz="4400" noProof="0" dirty="0"/>
        </a:p>
      </dgm:t>
    </dgm:pt>
    <dgm:pt modelId="{6EDEDF49-E90F-4289-8568-4CF32DA33576}" type="parTrans" cxnId="{C4181C4B-151A-43F0-BF75-43BED3AE8E9A}">
      <dgm:prSet/>
      <dgm:spPr/>
      <dgm:t>
        <a:bodyPr/>
        <a:lstStyle/>
        <a:p>
          <a:endParaRPr lang="es-PR" noProof="0" dirty="0"/>
        </a:p>
      </dgm:t>
    </dgm:pt>
    <dgm:pt modelId="{355DEE49-CABA-4D73-B62D-D0168A9577F5}" type="sibTrans" cxnId="{C4181C4B-151A-43F0-BF75-43BED3AE8E9A}">
      <dgm:prSet/>
      <dgm:spPr/>
      <dgm:t>
        <a:bodyPr/>
        <a:lstStyle/>
        <a:p>
          <a:endParaRPr lang="es-PR" noProof="0" dirty="0"/>
        </a:p>
      </dgm:t>
    </dgm:pt>
    <dgm:pt modelId="{E1595802-EDF3-498B-8B31-D562142605F1}">
      <dgm:prSet phldrT="[Text]" custT="1"/>
      <dgm:spPr/>
      <dgm:t>
        <a:bodyPr/>
        <a:lstStyle/>
        <a:p>
          <a:r>
            <a:rPr lang="es-PR" sz="4400" noProof="0" dirty="0" smtClean="0"/>
            <a:t>Ingeniería</a:t>
          </a:r>
          <a:endParaRPr lang="es-PR" sz="4400" noProof="0" dirty="0"/>
        </a:p>
      </dgm:t>
    </dgm:pt>
    <dgm:pt modelId="{0F8CF425-D1BA-4FDC-B18B-3C814D420824}" type="parTrans" cxnId="{AD709482-9831-4A3E-8213-66459E3B9638}">
      <dgm:prSet/>
      <dgm:spPr/>
      <dgm:t>
        <a:bodyPr/>
        <a:lstStyle/>
        <a:p>
          <a:endParaRPr lang="es-PR" noProof="0" dirty="0"/>
        </a:p>
      </dgm:t>
    </dgm:pt>
    <dgm:pt modelId="{50EB9A14-F163-421E-9C81-091CA36F944F}" type="sibTrans" cxnId="{AD709482-9831-4A3E-8213-66459E3B9638}">
      <dgm:prSet/>
      <dgm:spPr/>
      <dgm:t>
        <a:bodyPr/>
        <a:lstStyle/>
        <a:p>
          <a:endParaRPr lang="es-PR" noProof="0" dirty="0"/>
        </a:p>
      </dgm:t>
    </dgm:pt>
    <dgm:pt modelId="{8CFBEBEF-3D9C-4FFD-8BD3-045FCE011830}">
      <dgm:prSet phldrT="[Text]" custT="1"/>
      <dgm:spPr/>
      <dgm:t>
        <a:bodyPr/>
        <a:lstStyle/>
        <a:p>
          <a:r>
            <a:rPr lang="es-PR" sz="4400" noProof="0" dirty="0" smtClean="0"/>
            <a:t>Ciencias de Computadoras</a:t>
          </a:r>
          <a:endParaRPr lang="es-PR" sz="4400" noProof="0" dirty="0"/>
        </a:p>
      </dgm:t>
    </dgm:pt>
    <dgm:pt modelId="{991353B3-78F7-4AF1-88BD-AA4223C7F55A}" type="parTrans" cxnId="{A8835ACD-FCA4-4621-AB7A-001FCBAABE05}">
      <dgm:prSet/>
      <dgm:spPr/>
      <dgm:t>
        <a:bodyPr/>
        <a:lstStyle/>
        <a:p>
          <a:endParaRPr lang="es-PR" noProof="0" dirty="0"/>
        </a:p>
      </dgm:t>
    </dgm:pt>
    <dgm:pt modelId="{E4DC4651-54C8-4E62-8A0C-BA9EBC2A8C4E}" type="sibTrans" cxnId="{A8835ACD-FCA4-4621-AB7A-001FCBAABE05}">
      <dgm:prSet/>
      <dgm:spPr/>
      <dgm:t>
        <a:bodyPr/>
        <a:lstStyle/>
        <a:p>
          <a:endParaRPr lang="es-PR" noProof="0" dirty="0"/>
        </a:p>
      </dgm:t>
    </dgm:pt>
    <dgm:pt modelId="{C1D957FE-0056-478D-9DA4-3523FAA99FC6}">
      <dgm:prSet phldrT="[Text]" custT="1"/>
      <dgm:spPr/>
      <dgm:t>
        <a:bodyPr/>
        <a:lstStyle/>
        <a:p>
          <a:r>
            <a:rPr lang="es-PR" sz="4400" noProof="0" dirty="0" smtClean="0"/>
            <a:t>Sistemas de Oficina</a:t>
          </a:r>
          <a:endParaRPr lang="es-PR" sz="4400" noProof="0" dirty="0"/>
        </a:p>
      </dgm:t>
    </dgm:pt>
    <dgm:pt modelId="{5F1581EA-EC53-4B4E-BCDB-9F3998757AFC}" type="parTrans" cxnId="{90697241-BF6B-4A48-9963-5D874CDADD19}">
      <dgm:prSet/>
      <dgm:spPr/>
      <dgm:t>
        <a:bodyPr/>
        <a:lstStyle/>
        <a:p>
          <a:endParaRPr lang="es-PR" noProof="0" dirty="0"/>
        </a:p>
      </dgm:t>
    </dgm:pt>
    <dgm:pt modelId="{33AA93C7-E26F-4A6F-922E-28968D6EFCC2}" type="sibTrans" cxnId="{90697241-BF6B-4A48-9963-5D874CDADD19}">
      <dgm:prSet/>
      <dgm:spPr/>
      <dgm:t>
        <a:bodyPr/>
        <a:lstStyle/>
        <a:p>
          <a:endParaRPr lang="es-PR" noProof="0" dirty="0"/>
        </a:p>
      </dgm:t>
    </dgm:pt>
    <dgm:pt modelId="{457311C7-7F2E-4C3A-B06D-D181D4B25323}">
      <dgm:prSet phldrT="[Text]" custT="1"/>
      <dgm:spPr/>
      <dgm:t>
        <a:bodyPr/>
        <a:lstStyle/>
        <a:p>
          <a:r>
            <a:rPr lang="es-PR" sz="4400" noProof="0" dirty="0" smtClean="0"/>
            <a:t>Electrónica</a:t>
          </a:r>
          <a:endParaRPr lang="es-PR" sz="4400" noProof="0" dirty="0"/>
        </a:p>
      </dgm:t>
    </dgm:pt>
    <dgm:pt modelId="{E5990AE6-55CF-4E49-9582-462A0F2D26D0}" type="parTrans" cxnId="{15B5D139-7154-483B-A0C2-4D2DDB465257}">
      <dgm:prSet/>
      <dgm:spPr/>
      <dgm:t>
        <a:bodyPr/>
        <a:lstStyle/>
        <a:p>
          <a:endParaRPr lang="es-PR" noProof="0" dirty="0"/>
        </a:p>
      </dgm:t>
    </dgm:pt>
    <dgm:pt modelId="{7E7FDF1A-F6E1-468D-976E-61910F3E660A}" type="sibTrans" cxnId="{15B5D139-7154-483B-A0C2-4D2DDB465257}">
      <dgm:prSet/>
      <dgm:spPr/>
      <dgm:t>
        <a:bodyPr/>
        <a:lstStyle/>
        <a:p>
          <a:endParaRPr lang="es-PR" noProof="0" dirty="0"/>
        </a:p>
      </dgm:t>
    </dgm:pt>
    <dgm:pt modelId="{F16BDD52-6692-4706-A5ED-1DB56700AAF5}">
      <dgm:prSet phldrT="[Text]" custT="1"/>
      <dgm:spPr/>
      <dgm:t>
        <a:bodyPr/>
        <a:lstStyle/>
        <a:p>
          <a:r>
            <a:rPr lang="es-PR" sz="4400" noProof="0" dirty="0" smtClean="0"/>
            <a:t>Administración de Empresas</a:t>
          </a:r>
          <a:endParaRPr lang="es-PR" sz="4400" noProof="0" dirty="0"/>
        </a:p>
      </dgm:t>
    </dgm:pt>
    <dgm:pt modelId="{16069C78-080C-4401-B71F-700DB57FA151}" type="parTrans" cxnId="{76DABF3A-ACA0-42E7-BC21-DF116BE045F7}">
      <dgm:prSet/>
      <dgm:spPr/>
      <dgm:t>
        <a:bodyPr/>
        <a:lstStyle/>
        <a:p>
          <a:endParaRPr lang="en-US"/>
        </a:p>
      </dgm:t>
    </dgm:pt>
    <dgm:pt modelId="{2ED98FE8-9863-4F1F-A65A-069AECC9C70B}" type="sibTrans" cxnId="{76DABF3A-ACA0-42E7-BC21-DF116BE045F7}">
      <dgm:prSet/>
      <dgm:spPr/>
      <dgm:t>
        <a:bodyPr/>
        <a:lstStyle/>
        <a:p>
          <a:endParaRPr lang="en-US"/>
        </a:p>
      </dgm:t>
    </dgm:pt>
    <dgm:pt modelId="{CDAFD33F-110B-4CA0-9A7C-B8F367C0AD48}">
      <dgm:prSet phldrT="[Text]" custT="1"/>
      <dgm:spPr/>
      <dgm:t>
        <a:bodyPr/>
        <a:lstStyle/>
        <a:p>
          <a:r>
            <a:rPr lang="es-PR" sz="4400" noProof="0" dirty="0" smtClean="0"/>
            <a:t>Gerencia de Materiales</a:t>
          </a:r>
          <a:endParaRPr lang="es-PR" sz="4400" noProof="0" dirty="0"/>
        </a:p>
      </dgm:t>
    </dgm:pt>
    <dgm:pt modelId="{57EEE592-ED46-4969-8BDA-B70C10546E6D}" type="parTrans" cxnId="{2C7D1654-51B5-4489-9432-CF1C9F64EB68}">
      <dgm:prSet/>
      <dgm:spPr/>
      <dgm:t>
        <a:bodyPr/>
        <a:lstStyle/>
        <a:p>
          <a:endParaRPr lang="en-US"/>
        </a:p>
      </dgm:t>
    </dgm:pt>
    <dgm:pt modelId="{ED59E00C-9C4B-432D-B525-F0E5A3872B62}" type="sibTrans" cxnId="{2C7D1654-51B5-4489-9432-CF1C9F64EB68}">
      <dgm:prSet/>
      <dgm:spPr/>
      <dgm:t>
        <a:bodyPr/>
        <a:lstStyle/>
        <a:p>
          <a:endParaRPr lang="en-US"/>
        </a:p>
      </dgm:t>
    </dgm:pt>
    <dgm:pt modelId="{EF7EC37C-411C-48A7-ADD7-E28677FF921E}" type="pres">
      <dgm:prSet presAssocID="{C3F9A506-4CBA-47E3-A1F8-3F073E53B9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0511865-B7AA-4352-902C-953C042FBE0D}" type="pres">
      <dgm:prSet presAssocID="{C3F9A506-4CBA-47E3-A1F8-3F073E53B92B}" presName="Name1" presStyleCnt="0"/>
      <dgm:spPr/>
    </dgm:pt>
    <dgm:pt modelId="{4F2D57DA-20EB-4E48-BD91-145C37008957}" type="pres">
      <dgm:prSet presAssocID="{C3F9A506-4CBA-47E3-A1F8-3F073E53B92B}" presName="cycle" presStyleCnt="0"/>
      <dgm:spPr/>
    </dgm:pt>
    <dgm:pt modelId="{B12A5243-3263-4BA7-91A0-89C87C689643}" type="pres">
      <dgm:prSet presAssocID="{C3F9A506-4CBA-47E3-A1F8-3F073E53B92B}" presName="srcNode" presStyleLbl="node1" presStyleIdx="0" presStyleCnt="7"/>
      <dgm:spPr/>
    </dgm:pt>
    <dgm:pt modelId="{3EF0035A-2981-4F19-874C-340EF5E54B9E}" type="pres">
      <dgm:prSet presAssocID="{C3F9A506-4CBA-47E3-A1F8-3F073E53B92B}" presName="conn" presStyleLbl="parChTrans1D2" presStyleIdx="0" presStyleCnt="1"/>
      <dgm:spPr/>
      <dgm:t>
        <a:bodyPr/>
        <a:lstStyle/>
        <a:p>
          <a:endParaRPr lang="en-US"/>
        </a:p>
      </dgm:t>
    </dgm:pt>
    <dgm:pt modelId="{D208D36B-E8E1-4668-8ECE-EADE368B1023}" type="pres">
      <dgm:prSet presAssocID="{C3F9A506-4CBA-47E3-A1F8-3F073E53B92B}" presName="extraNode" presStyleLbl="node1" presStyleIdx="0" presStyleCnt="7"/>
      <dgm:spPr/>
    </dgm:pt>
    <dgm:pt modelId="{4504DEB3-07EF-4713-A2D3-A5F7F6AC389C}" type="pres">
      <dgm:prSet presAssocID="{C3F9A506-4CBA-47E3-A1F8-3F073E53B92B}" presName="dstNode" presStyleLbl="node1" presStyleIdx="0" presStyleCnt="7"/>
      <dgm:spPr/>
    </dgm:pt>
    <dgm:pt modelId="{1677B0FB-3F75-4904-9126-434C3F28FD44}" type="pres">
      <dgm:prSet presAssocID="{F16BDD52-6692-4706-A5ED-1DB56700AAF5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95A50-C238-4C00-9CFC-3E57F3B52FD0}" type="pres">
      <dgm:prSet presAssocID="{F16BDD52-6692-4706-A5ED-1DB56700AAF5}" presName="accent_1" presStyleCnt="0"/>
      <dgm:spPr/>
    </dgm:pt>
    <dgm:pt modelId="{481D73F1-7D28-4C66-B701-F7DA6A5A00C1}" type="pres">
      <dgm:prSet presAssocID="{F16BDD52-6692-4706-A5ED-1DB56700AAF5}" presName="accentRepeatNode" presStyleLbl="solidFgAcc1" presStyleIdx="0" presStyleCnt="7"/>
      <dgm:spPr/>
    </dgm:pt>
    <dgm:pt modelId="{70749EE7-6FD3-4447-A6E1-D959DC4D97F3}" type="pres">
      <dgm:prSet presAssocID="{C1D957FE-0056-478D-9DA4-3523FAA99FC6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13C25-15B6-46DD-8FC2-42CE76079620}" type="pres">
      <dgm:prSet presAssocID="{C1D957FE-0056-478D-9DA4-3523FAA99FC6}" presName="accent_2" presStyleCnt="0"/>
      <dgm:spPr/>
    </dgm:pt>
    <dgm:pt modelId="{BA75F7C5-61E7-4D18-9890-026D2180B8B1}" type="pres">
      <dgm:prSet presAssocID="{C1D957FE-0056-478D-9DA4-3523FAA99FC6}" presName="accentRepeatNode" presStyleLbl="solidFgAcc1" presStyleIdx="1" presStyleCnt="7"/>
      <dgm:spPr/>
    </dgm:pt>
    <dgm:pt modelId="{F223A180-FDDE-4B04-BE79-60ED4C53A765}" type="pres">
      <dgm:prSet presAssocID="{4CA5627C-C402-441E-AEC9-B1570AEFDF85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B67EC-FC2D-44A2-AB0F-86E6BF0CCA4D}" type="pres">
      <dgm:prSet presAssocID="{4CA5627C-C402-441E-AEC9-B1570AEFDF85}" presName="accent_3" presStyleCnt="0"/>
      <dgm:spPr/>
    </dgm:pt>
    <dgm:pt modelId="{F5D8C73C-6108-46A8-B071-43D2C96406E7}" type="pres">
      <dgm:prSet presAssocID="{4CA5627C-C402-441E-AEC9-B1570AEFDF85}" presName="accentRepeatNode" presStyleLbl="solidFgAcc1" presStyleIdx="2" presStyleCnt="7"/>
      <dgm:spPr/>
    </dgm:pt>
    <dgm:pt modelId="{06A6C823-B7B5-412A-81F8-98839AD2E45F}" type="pres">
      <dgm:prSet presAssocID="{E1595802-EDF3-498B-8B31-D562142605F1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5EFC5-F5F8-427A-A93C-0D726FB7A0D8}" type="pres">
      <dgm:prSet presAssocID="{E1595802-EDF3-498B-8B31-D562142605F1}" presName="accent_4" presStyleCnt="0"/>
      <dgm:spPr/>
    </dgm:pt>
    <dgm:pt modelId="{F42F3290-A0BC-44A9-8751-A13C91D022FE}" type="pres">
      <dgm:prSet presAssocID="{E1595802-EDF3-498B-8B31-D562142605F1}" presName="accentRepeatNode" presStyleLbl="solidFgAcc1" presStyleIdx="3" presStyleCnt="7"/>
      <dgm:spPr/>
    </dgm:pt>
    <dgm:pt modelId="{5017A8BC-5955-4865-AD52-2CE81F9E6067}" type="pres">
      <dgm:prSet presAssocID="{457311C7-7F2E-4C3A-B06D-D181D4B25323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473E3-54B7-4A0C-8674-38C612FC9938}" type="pres">
      <dgm:prSet presAssocID="{457311C7-7F2E-4C3A-B06D-D181D4B25323}" presName="accent_5" presStyleCnt="0"/>
      <dgm:spPr/>
    </dgm:pt>
    <dgm:pt modelId="{2CCFFE6E-A9B8-4057-9615-99A4929FB4E6}" type="pres">
      <dgm:prSet presAssocID="{457311C7-7F2E-4C3A-B06D-D181D4B25323}" presName="accentRepeatNode" presStyleLbl="solidFgAcc1" presStyleIdx="4" presStyleCnt="7"/>
      <dgm:spPr/>
    </dgm:pt>
    <dgm:pt modelId="{C61BBF3B-A59D-4333-9528-5496BF4C05C3}" type="pres">
      <dgm:prSet presAssocID="{CDAFD33F-110B-4CA0-9A7C-B8F367C0AD48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BCF645-92FA-47EF-A9FF-904376B5201C}" type="pres">
      <dgm:prSet presAssocID="{CDAFD33F-110B-4CA0-9A7C-B8F367C0AD48}" presName="accent_6" presStyleCnt="0"/>
      <dgm:spPr/>
    </dgm:pt>
    <dgm:pt modelId="{3BF39A06-9C74-4BDB-A2B4-737FC4193F97}" type="pres">
      <dgm:prSet presAssocID="{CDAFD33F-110B-4CA0-9A7C-B8F367C0AD48}" presName="accentRepeatNode" presStyleLbl="solidFgAcc1" presStyleIdx="5" presStyleCnt="7"/>
      <dgm:spPr/>
    </dgm:pt>
    <dgm:pt modelId="{77F6EE7D-1027-43EA-82D3-DA1FC9DC68C0}" type="pres">
      <dgm:prSet presAssocID="{8CFBEBEF-3D9C-4FFD-8BD3-045FCE011830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6CECC-FDAE-46E1-97E4-BCA3DFCDD9FD}" type="pres">
      <dgm:prSet presAssocID="{8CFBEBEF-3D9C-4FFD-8BD3-045FCE011830}" presName="accent_7" presStyleCnt="0"/>
      <dgm:spPr/>
    </dgm:pt>
    <dgm:pt modelId="{BEDE0E12-8229-43D2-AA9D-0CCB930888EC}" type="pres">
      <dgm:prSet presAssocID="{8CFBEBEF-3D9C-4FFD-8BD3-045FCE011830}" presName="accentRepeatNode" presStyleLbl="solidFgAcc1" presStyleIdx="6" presStyleCnt="7"/>
      <dgm:spPr/>
    </dgm:pt>
  </dgm:ptLst>
  <dgm:cxnLst>
    <dgm:cxn modelId="{A8835ACD-FCA4-4621-AB7A-001FCBAABE05}" srcId="{C3F9A506-4CBA-47E3-A1F8-3F073E53B92B}" destId="{8CFBEBEF-3D9C-4FFD-8BD3-045FCE011830}" srcOrd="6" destOrd="0" parTransId="{991353B3-78F7-4AF1-88BD-AA4223C7F55A}" sibTransId="{E4DC4651-54C8-4E62-8A0C-BA9EBC2A8C4E}"/>
    <dgm:cxn modelId="{1177D1B8-C3BC-409D-972B-3B62150F8C9D}" type="presOf" srcId="{E1595802-EDF3-498B-8B31-D562142605F1}" destId="{06A6C823-B7B5-412A-81F8-98839AD2E45F}" srcOrd="0" destOrd="0" presId="urn:microsoft.com/office/officeart/2008/layout/VerticalCurvedList"/>
    <dgm:cxn modelId="{B0DACDF1-B70B-45F7-AA49-C18CEF4263DC}" type="presOf" srcId="{C1D957FE-0056-478D-9DA4-3523FAA99FC6}" destId="{70749EE7-6FD3-4447-A6E1-D959DC4D97F3}" srcOrd="0" destOrd="0" presId="urn:microsoft.com/office/officeart/2008/layout/VerticalCurvedList"/>
    <dgm:cxn modelId="{0408A570-8358-4D72-A716-DB1FC2A48E4A}" type="presOf" srcId="{4CA5627C-C402-441E-AEC9-B1570AEFDF85}" destId="{F223A180-FDDE-4B04-BE79-60ED4C53A765}" srcOrd="0" destOrd="0" presId="urn:microsoft.com/office/officeart/2008/layout/VerticalCurvedList"/>
    <dgm:cxn modelId="{AF606D0C-0C58-4A35-86AC-9A874823303E}" type="presOf" srcId="{C3F9A506-4CBA-47E3-A1F8-3F073E53B92B}" destId="{EF7EC37C-411C-48A7-ADD7-E28677FF921E}" srcOrd="0" destOrd="0" presId="urn:microsoft.com/office/officeart/2008/layout/VerticalCurvedList"/>
    <dgm:cxn modelId="{15B5D139-7154-483B-A0C2-4D2DDB465257}" srcId="{C3F9A506-4CBA-47E3-A1F8-3F073E53B92B}" destId="{457311C7-7F2E-4C3A-B06D-D181D4B25323}" srcOrd="4" destOrd="0" parTransId="{E5990AE6-55CF-4E49-9582-462A0F2D26D0}" sibTransId="{7E7FDF1A-F6E1-468D-976E-61910F3E660A}"/>
    <dgm:cxn modelId="{C4181C4B-151A-43F0-BF75-43BED3AE8E9A}" srcId="{C3F9A506-4CBA-47E3-A1F8-3F073E53B92B}" destId="{4CA5627C-C402-441E-AEC9-B1570AEFDF85}" srcOrd="2" destOrd="0" parTransId="{6EDEDF49-E90F-4289-8568-4CF32DA33576}" sibTransId="{355DEE49-CABA-4D73-B62D-D0168A9577F5}"/>
    <dgm:cxn modelId="{378A760E-9080-4F9E-943F-DB1EDC5CF291}" type="presOf" srcId="{F16BDD52-6692-4706-A5ED-1DB56700AAF5}" destId="{1677B0FB-3F75-4904-9126-434C3F28FD44}" srcOrd="0" destOrd="0" presId="urn:microsoft.com/office/officeart/2008/layout/VerticalCurvedList"/>
    <dgm:cxn modelId="{539A08AE-5A32-4DF2-B9D3-5F0424EB7D86}" type="presOf" srcId="{8CFBEBEF-3D9C-4FFD-8BD3-045FCE011830}" destId="{77F6EE7D-1027-43EA-82D3-DA1FC9DC68C0}" srcOrd="0" destOrd="0" presId="urn:microsoft.com/office/officeart/2008/layout/VerticalCurvedList"/>
    <dgm:cxn modelId="{90697241-BF6B-4A48-9963-5D874CDADD19}" srcId="{C3F9A506-4CBA-47E3-A1F8-3F073E53B92B}" destId="{C1D957FE-0056-478D-9DA4-3523FAA99FC6}" srcOrd="1" destOrd="0" parTransId="{5F1581EA-EC53-4B4E-BCDB-9F3998757AFC}" sibTransId="{33AA93C7-E26F-4A6F-922E-28968D6EFCC2}"/>
    <dgm:cxn modelId="{2C7D1654-51B5-4489-9432-CF1C9F64EB68}" srcId="{C3F9A506-4CBA-47E3-A1F8-3F073E53B92B}" destId="{CDAFD33F-110B-4CA0-9A7C-B8F367C0AD48}" srcOrd="5" destOrd="0" parTransId="{57EEE592-ED46-4969-8BDA-B70C10546E6D}" sibTransId="{ED59E00C-9C4B-432D-B525-F0E5A3872B62}"/>
    <dgm:cxn modelId="{B1314EC1-F0C8-4004-B52E-ABE3BE5FDCB6}" type="presOf" srcId="{CDAFD33F-110B-4CA0-9A7C-B8F367C0AD48}" destId="{C61BBF3B-A59D-4333-9528-5496BF4C05C3}" srcOrd="0" destOrd="0" presId="urn:microsoft.com/office/officeart/2008/layout/VerticalCurvedList"/>
    <dgm:cxn modelId="{F273BF39-24A2-4AE2-B3DE-8EE1B41BF14B}" type="presOf" srcId="{2ED98FE8-9863-4F1F-A65A-069AECC9C70B}" destId="{3EF0035A-2981-4F19-874C-340EF5E54B9E}" srcOrd="0" destOrd="0" presId="urn:microsoft.com/office/officeart/2008/layout/VerticalCurvedList"/>
    <dgm:cxn modelId="{76DABF3A-ACA0-42E7-BC21-DF116BE045F7}" srcId="{C3F9A506-4CBA-47E3-A1F8-3F073E53B92B}" destId="{F16BDD52-6692-4706-A5ED-1DB56700AAF5}" srcOrd="0" destOrd="0" parTransId="{16069C78-080C-4401-B71F-700DB57FA151}" sibTransId="{2ED98FE8-9863-4F1F-A65A-069AECC9C70B}"/>
    <dgm:cxn modelId="{C3F3F7BD-0699-43BC-9416-8F459E0A450C}" type="presOf" srcId="{457311C7-7F2E-4C3A-B06D-D181D4B25323}" destId="{5017A8BC-5955-4865-AD52-2CE81F9E6067}" srcOrd="0" destOrd="0" presId="urn:microsoft.com/office/officeart/2008/layout/VerticalCurvedList"/>
    <dgm:cxn modelId="{AD709482-9831-4A3E-8213-66459E3B9638}" srcId="{C3F9A506-4CBA-47E3-A1F8-3F073E53B92B}" destId="{E1595802-EDF3-498B-8B31-D562142605F1}" srcOrd="3" destOrd="0" parTransId="{0F8CF425-D1BA-4FDC-B18B-3C814D420824}" sibTransId="{50EB9A14-F163-421E-9C81-091CA36F944F}"/>
    <dgm:cxn modelId="{64DBC804-28D0-4DA7-9FBB-28707E42D1EB}" type="presParOf" srcId="{EF7EC37C-411C-48A7-ADD7-E28677FF921E}" destId="{10511865-B7AA-4352-902C-953C042FBE0D}" srcOrd="0" destOrd="0" presId="urn:microsoft.com/office/officeart/2008/layout/VerticalCurvedList"/>
    <dgm:cxn modelId="{F13021FA-1C74-425E-9CBD-66F1818EF6DB}" type="presParOf" srcId="{10511865-B7AA-4352-902C-953C042FBE0D}" destId="{4F2D57DA-20EB-4E48-BD91-145C37008957}" srcOrd="0" destOrd="0" presId="urn:microsoft.com/office/officeart/2008/layout/VerticalCurvedList"/>
    <dgm:cxn modelId="{20D8C90B-4312-45A4-B5B7-88E2ECD612FE}" type="presParOf" srcId="{4F2D57DA-20EB-4E48-BD91-145C37008957}" destId="{B12A5243-3263-4BA7-91A0-89C87C689643}" srcOrd="0" destOrd="0" presId="urn:microsoft.com/office/officeart/2008/layout/VerticalCurvedList"/>
    <dgm:cxn modelId="{47CC65B9-0B34-4796-A941-674DFCE474D0}" type="presParOf" srcId="{4F2D57DA-20EB-4E48-BD91-145C37008957}" destId="{3EF0035A-2981-4F19-874C-340EF5E54B9E}" srcOrd="1" destOrd="0" presId="urn:microsoft.com/office/officeart/2008/layout/VerticalCurvedList"/>
    <dgm:cxn modelId="{8FE9D305-96CD-4124-982A-43EF66AD57A8}" type="presParOf" srcId="{4F2D57DA-20EB-4E48-BD91-145C37008957}" destId="{D208D36B-E8E1-4668-8ECE-EADE368B1023}" srcOrd="2" destOrd="0" presId="urn:microsoft.com/office/officeart/2008/layout/VerticalCurvedList"/>
    <dgm:cxn modelId="{678E5687-B3E3-4839-9D8C-92349F91647C}" type="presParOf" srcId="{4F2D57DA-20EB-4E48-BD91-145C37008957}" destId="{4504DEB3-07EF-4713-A2D3-A5F7F6AC389C}" srcOrd="3" destOrd="0" presId="urn:microsoft.com/office/officeart/2008/layout/VerticalCurvedList"/>
    <dgm:cxn modelId="{E8439DD1-5F5D-44C2-AD29-B8AE0400FF06}" type="presParOf" srcId="{10511865-B7AA-4352-902C-953C042FBE0D}" destId="{1677B0FB-3F75-4904-9126-434C3F28FD44}" srcOrd="1" destOrd="0" presId="urn:microsoft.com/office/officeart/2008/layout/VerticalCurvedList"/>
    <dgm:cxn modelId="{3C8BF695-1843-4369-971A-5C51994D327B}" type="presParOf" srcId="{10511865-B7AA-4352-902C-953C042FBE0D}" destId="{E9595A50-C238-4C00-9CFC-3E57F3B52FD0}" srcOrd="2" destOrd="0" presId="urn:microsoft.com/office/officeart/2008/layout/VerticalCurvedList"/>
    <dgm:cxn modelId="{CAA3CF01-CDFC-43A2-A2FB-998A2D2C6484}" type="presParOf" srcId="{E9595A50-C238-4C00-9CFC-3E57F3B52FD0}" destId="{481D73F1-7D28-4C66-B701-F7DA6A5A00C1}" srcOrd="0" destOrd="0" presId="urn:microsoft.com/office/officeart/2008/layout/VerticalCurvedList"/>
    <dgm:cxn modelId="{0282CDDA-1281-4859-9C37-25D1BDE26DF2}" type="presParOf" srcId="{10511865-B7AA-4352-902C-953C042FBE0D}" destId="{70749EE7-6FD3-4447-A6E1-D959DC4D97F3}" srcOrd="3" destOrd="0" presId="urn:microsoft.com/office/officeart/2008/layout/VerticalCurvedList"/>
    <dgm:cxn modelId="{1A2FB33A-448A-49EC-A44A-39B98D5CDAE7}" type="presParOf" srcId="{10511865-B7AA-4352-902C-953C042FBE0D}" destId="{F2713C25-15B6-46DD-8FC2-42CE76079620}" srcOrd="4" destOrd="0" presId="urn:microsoft.com/office/officeart/2008/layout/VerticalCurvedList"/>
    <dgm:cxn modelId="{D39BE133-48E4-4A73-BDFD-EF81EBD183C9}" type="presParOf" srcId="{F2713C25-15B6-46DD-8FC2-42CE76079620}" destId="{BA75F7C5-61E7-4D18-9890-026D2180B8B1}" srcOrd="0" destOrd="0" presId="urn:microsoft.com/office/officeart/2008/layout/VerticalCurvedList"/>
    <dgm:cxn modelId="{65190D62-BEE6-49C7-A6C5-67B8B47D4DED}" type="presParOf" srcId="{10511865-B7AA-4352-902C-953C042FBE0D}" destId="{F223A180-FDDE-4B04-BE79-60ED4C53A765}" srcOrd="5" destOrd="0" presId="urn:microsoft.com/office/officeart/2008/layout/VerticalCurvedList"/>
    <dgm:cxn modelId="{67130FD6-33FA-4CF0-838F-90959AE56507}" type="presParOf" srcId="{10511865-B7AA-4352-902C-953C042FBE0D}" destId="{9B5B67EC-FC2D-44A2-AB0F-86E6BF0CCA4D}" srcOrd="6" destOrd="0" presId="urn:microsoft.com/office/officeart/2008/layout/VerticalCurvedList"/>
    <dgm:cxn modelId="{6D46CFA2-6730-48FF-B5D4-0FF04643BF09}" type="presParOf" srcId="{9B5B67EC-FC2D-44A2-AB0F-86E6BF0CCA4D}" destId="{F5D8C73C-6108-46A8-B071-43D2C96406E7}" srcOrd="0" destOrd="0" presId="urn:microsoft.com/office/officeart/2008/layout/VerticalCurvedList"/>
    <dgm:cxn modelId="{1364DE33-4E60-4F3B-878B-47AC373A63EF}" type="presParOf" srcId="{10511865-B7AA-4352-902C-953C042FBE0D}" destId="{06A6C823-B7B5-412A-81F8-98839AD2E45F}" srcOrd="7" destOrd="0" presId="urn:microsoft.com/office/officeart/2008/layout/VerticalCurvedList"/>
    <dgm:cxn modelId="{9C3E43DC-8E6D-41A5-A41C-B7D1C20173F5}" type="presParOf" srcId="{10511865-B7AA-4352-902C-953C042FBE0D}" destId="{5925EFC5-F5F8-427A-A93C-0D726FB7A0D8}" srcOrd="8" destOrd="0" presId="urn:microsoft.com/office/officeart/2008/layout/VerticalCurvedList"/>
    <dgm:cxn modelId="{1F0CB8F8-C864-404E-B115-5A8F387B8A78}" type="presParOf" srcId="{5925EFC5-F5F8-427A-A93C-0D726FB7A0D8}" destId="{F42F3290-A0BC-44A9-8751-A13C91D022FE}" srcOrd="0" destOrd="0" presId="urn:microsoft.com/office/officeart/2008/layout/VerticalCurvedList"/>
    <dgm:cxn modelId="{F0A978BC-DBFF-45EF-8760-2C158DF2C150}" type="presParOf" srcId="{10511865-B7AA-4352-902C-953C042FBE0D}" destId="{5017A8BC-5955-4865-AD52-2CE81F9E6067}" srcOrd="9" destOrd="0" presId="urn:microsoft.com/office/officeart/2008/layout/VerticalCurvedList"/>
    <dgm:cxn modelId="{1CF45823-43AB-49D1-9322-D12232D293C6}" type="presParOf" srcId="{10511865-B7AA-4352-902C-953C042FBE0D}" destId="{5C3473E3-54B7-4A0C-8674-38C612FC9938}" srcOrd="10" destOrd="0" presId="urn:microsoft.com/office/officeart/2008/layout/VerticalCurvedList"/>
    <dgm:cxn modelId="{FBCDCBF7-12A8-488F-8231-D7338B57C6E5}" type="presParOf" srcId="{5C3473E3-54B7-4A0C-8674-38C612FC9938}" destId="{2CCFFE6E-A9B8-4057-9615-99A4929FB4E6}" srcOrd="0" destOrd="0" presId="urn:microsoft.com/office/officeart/2008/layout/VerticalCurvedList"/>
    <dgm:cxn modelId="{B451DAD2-66AE-4D4D-B7F3-7187DB18B00F}" type="presParOf" srcId="{10511865-B7AA-4352-902C-953C042FBE0D}" destId="{C61BBF3B-A59D-4333-9528-5496BF4C05C3}" srcOrd="11" destOrd="0" presId="urn:microsoft.com/office/officeart/2008/layout/VerticalCurvedList"/>
    <dgm:cxn modelId="{86024B6E-0D56-4292-BAFB-C8587037FDEC}" type="presParOf" srcId="{10511865-B7AA-4352-902C-953C042FBE0D}" destId="{6CBCF645-92FA-47EF-A9FF-904376B5201C}" srcOrd="12" destOrd="0" presId="urn:microsoft.com/office/officeart/2008/layout/VerticalCurvedList"/>
    <dgm:cxn modelId="{4C0225B5-8A97-45BB-AEE5-6733563C9C93}" type="presParOf" srcId="{6CBCF645-92FA-47EF-A9FF-904376B5201C}" destId="{3BF39A06-9C74-4BDB-A2B4-737FC4193F97}" srcOrd="0" destOrd="0" presId="urn:microsoft.com/office/officeart/2008/layout/VerticalCurvedList"/>
    <dgm:cxn modelId="{C7317F97-8E1F-43B4-9C2C-8B72612495DC}" type="presParOf" srcId="{10511865-B7AA-4352-902C-953C042FBE0D}" destId="{77F6EE7D-1027-43EA-82D3-DA1FC9DC68C0}" srcOrd="13" destOrd="0" presId="urn:microsoft.com/office/officeart/2008/layout/VerticalCurvedList"/>
    <dgm:cxn modelId="{AACBAAD5-A9B4-46CE-A864-7D7699AC2701}" type="presParOf" srcId="{10511865-B7AA-4352-902C-953C042FBE0D}" destId="{0486CECC-FDAE-46E1-97E4-BCA3DFCDD9FD}" srcOrd="14" destOrd="0" presId="urn:microsoft.com/office/officeart/2008/layout/VerticalCurvedList"/>
    <dgm:cxn modelId="{F9C37A8B-A1CF-4E84-8752-FC03A9433B48}" type="presParOf" srcId="{0486CECC-FDAE-46E1-97E4-BCA3DFCDD9FD}" destId="{BEDE0E12-8229-43D2-AA9D-0CCB930888E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4DC98-8961-407D-BAAC-84B93E7D075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1C377B-E79A-4C5B-A608-306A50C667DB}">
      <dgm:prSet phldrT="[Text]" custT="1"/>
      <dgm:spPr/>
      <dgm:t>
        <a:bodyPr/>
        <a:lstStyle/>
        <a:p>
          <a:r>
            <a:rPr lang="es-PR" sz="8000" noProof="0" dirty="0" smtClean="0"/>
            <a:t>Certificaciones</a:t>
          </a:r>
          <a:endParaRPr lang="es-PR" sz="6500" noProof="0" dirty="0"/>
        </a:p>
      </dgm:t>
    </dgm:pt>
    <dgm:pt modelId="{1E63911B-D0BE-4DEC-B118-F511CB908754}" type="parTrans" cxnId="{0000E95F-8BBE-4099-8D06-8149CD66444B}">
      <dgm:prSet/>
      <dgm:spPr/>
      <dgm:t>
        <a:bodyPr/>
        <a:lstStyle/>
        <a:p>
          <a:endParaRPr lang="en-US"/>
        </a:p>
      </dgm:t>
    </dgm:pt>
    <dgm:pt modelId="{C01B60CE-8AD3-4297-89B6-48A9AFE1A3F0}" type="sibTrans" cxnId="{0000E95F-8BBE-4099-8D06-8149CD66444B}">
      <dgm:prSet/>
      <dgm:spPr/>
      <dgm:t>
        <a:bodyPr/>
        <a:lstStyle/>
        <a:p>
          <a:endParaRPr lang="en-US"/>
        </a:p>
      </dgm:t>
    </dgm:pt>
    <dgm:pt modelId="{5CE373E6-7356-4EE1-BD93-E7BD83D6BBE5}" type="pres">
      <dgm:prSet presAssocID="{B0A4DC98-8961-407D-BAAC-84B93E7D075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27919F0-503F-4F6C-8BB5-39E6E3EE2C2B}" type="pres">
      <dgm:prSet presAssocID="{B0A4DC98-8961-407D-BAAC-84B93E7D0758}" presName="Name1" presStyleCnt="0"/>
      <dgm:spPr/>
    </dgm:pt>
    <dgm:pt modelId="{8354574C-A09D-4F54-AA93-30B4DD42B370}" type="pres">
      <dgm:prSet presAssocID="{B0A4DC98-8961-407D-BAAC-84B93E7D0758}" presName="cycle" presStyleCnt="0"/>
      <dgm:spPr/>
    </dgm:pt>
    <dgm:pt modelId="{0000C579-A9B4-466D-ACC2-F7164E8A4EF7}" type="pres">
      <dgm:prSet presAssocID="{B0A4DC98-8961-407D-BAAC-84B93E7D0758}" presName="srcNode" presStyleLbl="node1" presStyleIdx="0" presStyleCnt="1"/>
      <dgm:spPr/>
    </dgm:pt>
    <dgm:pt modelId="{E608793E-F5FA-4A09-A80E-7A28553BB034}" type="pres">
      <dgm:prSet presAssocID="{B0A4DC98-8961-407D-BAAC-84B93E7D0758}" presName="conn" presStyleLbl="parChTrans1D2" presStyleIdx="0" presStyleCnt="1"/>
      <dgm:spPr/>
      <dgm:t>
        <a:bodyPr/>
        <a:lstStyle/>
        <a:p>
          <a:endParaRPr lang="en-US"/>
        </a:p>
      </dgm:t>
    </dgm:pt>
    <dgm:pt modelId="{61AEF506-9A51-4915-AA90-25B63CD9C6F2}" type="pres">
      <dgm:prSet presAssocID="{B0A4DC98-8961-407D-BAAC-84B93E7D0758}" presName="extraNode" presStyleLbl="node1" presStyleIdx="0" presStyleCnt="1"/>
      <dgm:spPr/>
    </dgm:pt>
    <dgm:pt modelId="{799959B5-34AE-453E-B583-115FFBE0E020}" type="pres">
      <dgm:prSet presAssocID="{B0A4DC98-8961-407D-BAAC-84B93E7D0758}" presName="dstNode" presStyleLbl="node1" presStyleIdx="0" presStyleCnt="1"/>
      <dgm:spPr/>
    </dgm:pt>
    <dgm:pt modelId="{6A5A361A-259B-4CC7-9C75-1188CA4716AE}" type="pres">
      <dgm:prSet presAssocID="{701C377B-E79A-4C5B-A608-306A50C667DB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094F5-27B3-4B09-978F-51679E356F20}" type="pres">
      <dgm:prSet presAssocID="{701C377B-E79A-4C5B-A608-306A50C667DB}" presName="accent_1" presStyleCnt="0"/>
      <dgm:spPr/>
    </dgm:pt>
    <dgm:pt modelId="{E6BD26AC-C5C5-44BB-BDBE-6D4AA7F7F715}" type="pres">
      <dgm:prSet presAssocID="{701C377B-E79A-4C5B-A608-306A50C667DB}" presName="accentRepeatNode" presStyleLbl="solidFgAcc1" presStyleIdx="0" presStyleCnt="1" custScaleX="90909" custScaleY="90909"/>
      <dgm:spPr/>
    </dgm:pt>
  </dgm:ptLst>
  <dgm:cxnLst>
    <dgm:cxn modelId="{0000E95F-8BBE-4099-8D06-8149CD66444B}" srcId="{B0A4DC98-8961-407D-BAAC-84B93E7D0758}" destId="{701C377B-E79A-4C5B-A608-306A50C667DB}" srcOrd="0" destOrd="0" parTransId="{1E63911B-D0BE-4DEC-B118-F511CB908754}" sibTransId="{C01B60CE-8AD3-4297-89B6-48A9AFE1A3F0}"/>
    <dgm:cxn modelId="{98F52FD5-5EED-4509-91F9-F794FA3F9C04}" type="presOf" srcId="{B0A4DC98-8961-407D-BAAC-84B93E7D0758}" destId="{5CE373E6-7356-4EE1-BD93-E7BD83D6BBE5}" srcOrd="0" destOrd="0" presId="urn:microsoft.com/office/officeart/2008/layout/VerticalCurvedList"/>
    <dgm:cxn modelId="{CA376436-6E3C-4BBE-99FD-5F2B0E76B1EE}" type="presOf" srcId="{701C377B-E79A-4C5B-A608-306A50C667DB}" destId="{6A5A361A-259B-4CC7-9C75-1188CA4716AE}" srcOrd="0" destOrd="0" presId="urn:microsoft.com/office/officeart/2008/layout/VerticalCurvedList"/>
    <dgm:cxn modelId="{557CDF43-837B-43C6-8D97-FD6E91FB10C2}" type="presOf" srcId="{C01B60CE-8AD3-4297-89B6-48A9AFE1A3F0}" destId="{E608793E-F5FA-4A09-A80E-7A28553BB034}" srcOrd="0" destOrd="0" presId="urn:microsoft.com/office/officeart/2008/layout/VerticalCurvedList"/>
    <dgm:cxn modelId="{B430521D-171F-4DB0-ADCA-AF132EDE7715}" type="presParOf" srcId="{5CE373E6-7356-4EE1-BD93-E7BD83D6BBE5}" destId="{D27919F0-503F-4F6C-8BB5-39E6E3EE2C2B}" srcOrd="0" destOrd="0" presId="urn:microsoft.com/office/officeart/2008/layout/VerticalCurvedList"/>
    <dgm:cxn modelId="{768B1DD7-6424-44C3-AD59-48CACFAB9755}" type="presParOf" srcId="{D27919F0-503F-4F6C-8BB5-39E6E3EE2C2B}" destId="{8354574C-A09D-4F54-AA93-30B4DD42B370}" srcOrd="0" destOrd="0" presId="urn:microsoft.com/office/officeart/2008/layout/VerticalCurvedList"/>
    <dgm:cxn modelId="{3906BB16-D512-4973-9F31-111B69049F07}" type="presParOf" srcId="{8354574C-A09D-4F54-AA93-30B4DD42B370}" destId="{0000C579-A9B4-466D-ACC2-F7164E8A4EF7}" srcOrd="0" destOrd="0" presId="urn:microsoft.com/office/officeart/2008/layout/VerticalCurvedList"/>
    <dgm:cxn modelId="{AE4E6D5E-DF63-4D91-9C77-149A19D1E275}" type="presParOf" srcId="{8354574C-A09D-4F54-AA93-30B4DD42B370}" destId="{E608793E-F5FA-4A09-A80E-7A28553BB034}" srcOrd="1" destOrd="0" presId="urn:microsoft.com/office/officeart/2008/layout/VerticalCurvedList"/>
    <dgm:cxn modelId="{96EC3B99-1E0E-4740-BA01-8FD049DA9A30}" type="presParOf" srcId="{8354574C-A09D-4F54-AA93-30B4DD42B370}" destId="{61AEF506-9A51-4915-AA90-25B63CD9C6F2}" srcOrd="2" destOrd="0" presId="urn:microsoft.com/office/officeart/2008/layout/VerticalCurvedList"/>
    <dgm:cxn modelId="{0B8B1D2C-5EFD-4E2B-8307-29F0D0F20349}" type="presParOf" srcId="{8354574C-A09D-4F54-AA93-30B4DD42B370}" destId="{799959B5-34AE-453E-B583-115FFBE0E020}" srcOrd="3" destOrd="0" presId="urn:microsoft.com/office/officeart/2008/layout/VerticalCurvedList"/>
    <dgm:cxn modelId="{87D82061-88BF-4016-89ED-2C537DEE85F0}" type="presParOf" srcId="{D27919F0-503F-4F6C-8BB5-39E6E3EE2C2B}" destId="{6A5A361A-259B-4CC7-9C75-1188CA4716AE}" srcOrd="1" destOrd="0" presId="urn:microsoft.com/office/officeart/2008/layout/VerticalCurvedList"/>
    <dgm:cxn modelId="{0AB6D206-745A-4BB1-B159-8AF43725ED03}" type="presParOf" srcId="{D27919F0-503F-4F6C-8BB5-39E6E3EE2C2B}" destId="{1A3094F5-27B3-4B09-978F-51679E356F20}" srcOrd="2" destOrd="0" presId="urn:microsoft.com/office/officeart/2008/layout/VerticalCurvedList"/>
    <dgm:cxn modelId="{C386325D-101E-4DBB-9CC2-360D32D6D2AC}" type="presParOf" srcId="{1A3094F5-27B3-4B09-978F-51679E356F20}" destId="{E6BD26AC-C5C5-44BB-BDBE-6D4AA7F7F7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A4DC98-8961-407D-BAAC-84B93E7D075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1C377B-E79A-4C5B-A608-306A50C667DB}">
      <dgm:prSet phldrT="[Text]" custT="1"/>
      <dgm:spPr/>
      <dgm:t>
        <a:bodyPr/>
        <a:lstStyle/>
        <a:p>
          <a:r>
            <a:rPr lang="es-PR" sz="8000" noProof="0" dirty="0" smtClean="0"/>
            <a:t>Galería</a:t>
          </a:r>
          <a:endParaRPr lang="es-PR" sz="6500" noProof="0" dirty="0"/>
        </a:p>
      </dgm:t>
    </dgm:pt>
    <dgm:pt modelId="{1E63911B-D0BE-4DEC-B118-F511CB908754}" type="parTrans" cxnId="{0000E95F-8BBE-4099-8D06-8149CD66444B}">
      <dgm:prSet/>
      <dgm:spPr/>
      <dgm:t>
        <a:bodyPr/>
        <a:lstStyle/>
        <a:p>
          <a:endParaRPr lang="en-US"/>
        </a:p>
      </dgm:t>
    </dgm:pt>
    <dgm:pt modelId="{C01B60CE-8AD3-4297-89B6-48A9AFE1A3F0}" type="sibTrans" cxnId="{0000E95F-8BBE-4099-8D06-8149CD66444B}">
      <dgm:prSet/>
      <dgm:spPr/>
      <dgm:t>
        <a:bodyPr/>
        <a:lstStyle/>
        <a:p>
          <a:endParaRPr lang="en-US"/>
        </a:p>
      </dgm:t>
    </dgm:pt>
    <dgm:pt modelId="{5CE373E6-7356-4EE1-BD93-E7BD83D6BBE5}" type="pres">
      <dgm:prSet presAssocID="{B0A4DC98-8961-407D-BAAC-84B93E7D075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27919F0-503F-4F6C-8BB5-39E6E3EE2C2B}" type="pres">
      <dgm:prSet presAssocID="{B0A4DC98-8961-407D-BAAC-84B93E7D0758}" presName="Name1" presStyleCnt="0"/>
      <dgm:spPr/>
    </dgm:pt>
    <dgm:pt modelId="{8354574C-A09D-4F54-AA93-30B4DD42B370}" type="pres">
      <dgm:prSet presAssocID="{B0A4DC98-8961-407D-BAAC-84B93E7D0758}" presName="cycle" presStyleCnt="0"/>
      <dgm:spPr/>
    </dgm:pt>
    <dgm:pt modelId="{0000C579-A9B4-466D-ACC2-F7164E8A4EF7}" type="pres">
      <dgm:prSet presAssocID="{B0A4DC98-8961-407D-BAAC-84B93E7D0758}" presName="srcNode" presStyleLbl="node1" presStyleIdx="0" presStyleCnt="1"/>
      <dgm:spPr/>
    </dgm:pt>
    <dgm:pt modelId="{E608793E-F5FA-4A09-A80E-7A28553BB034}" type="pres">
      <dgm:prSet presAssocID="{B0A4DC98-8961-407D-BAAC-84B93E7D0758}" presName="conn" presStyleLbl="parChTrans1D2" presStyleIdx="0" presStyleCnt="1"/>
      <dgm:spPr/>
      <dgm:t>
        <a:bodyPr/>
        <a:lstStyle/>
        <a:p>
          <a:endParaRPr lang="en-US"/>
        </a:p>
      </dgm:t>
    </dgm:pt>
    <dgm:pt modelId="{61AEF506-9A51-4915-AA90-25B63CD9C6F2}" type="pres">
      <dgm:prSet presAssocID="{B0A4DC98-8961-407D-BAAC-84B93E7D0758}" presName="extraNode" presStyleLbl="node1" presStyleIdx="0" presStyleCnt="1"/>
      <dgm:spPr/>
    </dgm:pt>
    <dgm:pt modelId="{799959B5-34AE-453E-B583-115FFBE0E020}" type="pres">
      <dgm:prSet presAssocID="{B0A4DC98-8961-407D-BAAC-84B93E7D0758}" presName="dstNode" presStyleLbl="node1" presStyleIdx="0" presStyleCnt="1"/>
      <dgm:spPr/>
    </dgm:pt>
    <dgm:pt modelId="{6A5A361A-259B-4CC7-9C75-1188CA4716AE}" type="pres">
      <dgm:prSet presAssocID="{701C377B-E79A-4C5B-A608-306A50C667DB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094F5-27B3-4B09-978F-51679E356F20}" type="pres">
      <dgm:prSet presAssocID="{701C377B-E79A-4C5B-A608-306A50C667DB}" presName="accent_1" presStyleCnt="0"/>
      <dgm:spPr/>
    </dgm:pt>
    <dgm:pt modelId="{E6BD26AC-C5C5-44BB-BDBE-6D4AA7F7F715}" type="pres">
      <dgm:prSet presAssocID="{701C377B-E79A-4C5B-A608-306A50C667DB}" presName="accentRepeatNode" presStyleLbl="solidFgAcc1" presStyleIdx="0" presStyleCnt="1" custScaleX="90909" custScaleY="90909"/>
      <dgm:spPr/>
    </dgm:pt>
  </dgm:ptLst>
  <dgm:cxnLst>
    <dgm:cxn modelId="{0000E95F-8BBE-4099-8D06-8149CD66444B}" srcId="{B0A4DC98-8961-407D-BAAC-84B93E7D0758}" destId="{701C377B-E79A-4C5B-A608-306A50C667DB}" srcOrd="0" destOrd="0" parTransId="{1E63911B-D0BE-4DEC-B118-F511CB908754}" sibTransId="{C01B60CE-8AD3-4297-89B6-48A9AFE1A3F0}"/>
    <dgm:cxn modelId="{98F52FD5-5EED-4509-91F9-F794FA3F9C04}" type="presOf" srcId="{B0A4DC98-8961-407D-BAAC-84B93E7D0758}" destId="{5CE373E6-7356-4EE1-BD93-E7BD83D6BBE5}" srcOrd="0" destOrd="0" presId="urn:microsoft.com/office/officeart/2008/layout/VerticalCurvedList"/>
    <dgm:cxn modelId="{CA376436-6E3C-4BBE-99FD-5F2B0E76B1EE}" type="presOf" srcId="{701C377B-E79A-4C5B-A608-306A50C667DB}" destId="{6A5A361A-259B-4CC7-9C75-1188CA4716AE}" srcOrd="0" destOrd="0" presId="urn:microsoft.com/office/officeart/2008/layout/VerticalCurvedList"/>
    <dgm:cxn modelId="{557CDF43-837B-43C6-8D97-FD6E91FB10C2}" type="presOf" srcId="{C01B60CE-8AD3-4297-89B6-48A9AFE1A3F0}" destId="{E608793E-F5FA-4A09-A80E-7A28553BB034}" srcOrd="0" destOrd="0" presId="urn:microsoft.com/office/officeart/2008/layout/VerticalCurvedList"/>
    <dgm:cxn modelId="{B430521D-171F-4DB0-ADCA-AF132EDE7715}" type="presParOf" srcId="{5CE373E6-7356-4EE1-BD93-E7BD83D6BBE5}" destId="{D27919F0-503F-4F6C-8BB5-39E6E3EE2C2B}" srcOrd="0" destOrd="0" presId="urn:microsoft.com/office/officeart/2008/layout/VerticalCurvedList"/>
    <dgm:cxn modelId="{768B1DD7-6424-44C3-AD59-48CACFAB9755}" type="presParOf" srcId="{D27919F0-503F-4F6C-8BB5-39E6E3EE2C2B}" destId="{8354574C-A09D-4F54-AA93-30B4DD42B370}" srcOrd="0" destOrd="0" presId="urn:microsoft.com/office/officeart/2008/layout/VerticalCurvedList"/>
    <dgm:cxn modelId="{3906BB16-D512-4973-9F31-111B69049F07}" type="presParOf" srcId="{8354574C-A09D-4F54-AA93-30B4DD42B370}" destId="{0000C579-A9B4-466D-ACC2-F7164E8A4EF7}" srcOrd="0" destOrd="0" presId="urn:microsoft.com/office/officeart/2008/layout/VerticalCurvedList"/>
    <dgm:cxn modelId="{AE4E6D5E-DF63-4D91-9C77-149A19D1E275}" type="presParOf" srcId="{8354574C-A09D-4F54-AA93-30B4DD42B370}" destId="{E608793E-F5FA-4A09-A80E-7A28553BB034}" srcOrd="1" destOrd="0" presId="urn:microsoft.com/office/officeart/2008/layout/VerticalCurvedList"/>
    <dgm:cxn modelId="{96EC3B99-1E0E-4740-BA01-8FD049DA9A30}" type="presParOf" srcId="{8354574C-A09D-4F54-AA93-30B4DD42B370}" destId="{61AEF506-9A51-4915-AA90-25B63CD9C6F2}" srcOrd="2" destOrd="0" presId="urn:microsoft.com/office/officeart/2008/layout/VerticalCurvedList"/>
    <dgm:cxn modelId="{0B8B1D2C-5EFD-4E2B-8307-29F0D0F20349}" type="presParOf" srcId="{8354574C-A09D-4F54-AA93-30B4DD42B370}" destId="{799959B5-34AE-453E-B583-115FFBE0E020}" srcOrd="3" destOrd="0" presId="urn:microsoft.com/office/officeart/2008/layout/VerticalCurvedList"/>
    <dgm:cxn modelId="{87D82061-88BF-4016-89ED-2C537DEE85F0}" type="presParOf" srcId="{D27919F0-503F-4F6C-8BB5-39E6E3EE2C2B}" destId="{6A5A361A-259B-4CC7-9C75-1188CA4716AE}" srcOrd="1" destOrd="0" presId="urn:microsoft.com/office/officeart/2008/layout/VerticalCurvedList"/>
    <dgm:cxn modelId="{0AB6D206-745A-4BB1-B159-8AF43725ED03}" type="presParOf" srcId="{D27919F0-503F-4F6C-8BB5-39E6E3EE2C2B}" destId="{1A3094F5-27B3-4B09-978F-51679E356F20}" srcOrd="2" destOrd="0" presId="urn:microsoft.com/office/officeart/2008/layout/VerticalCurvedList"/>
    <dgm:cxn modelId="{C386325D-101E-4DBB-9CC2-360D32D6D2AC}" type="presParOf" srcId="{1A3094F5-27B3-4B09-978F-51679E356F20}" destId="{E6BD26AC-C5C5-44BB-BDBE-6D4AA7F7F715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0035A-2981-4F19-874C-340EF5E54B9E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7B0FB-3F75-4904-9126-434C3F28FD44}">
      <dsp:nvSpPr>
        <dsp:cNvPr id="0" name=""/>
        <dsp:cNvSpPr/>
      </dsp:nvSpPr>
      <dsp:spPr>
        <a:xfrm>
          <a:off x="380119" y="246332"/>
          <a:ext cx="8455090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4400" kern="1200" noProof="0" dirty="0" smtClean="0"/>
            <a:t>Administración de Empresas</a:t>
          </a:r>
          <a:endParaRPr lang="es-PR" sz="4400" kern="1200" noProof="0" dirty="0"/>
        </a:p>
      </dsp:txBody>
      <dsp:txXfrm>
        <a:off x="380119" y="246332"/>
        <a:ext cx="8455090" cy="492448"/>
      </dsp:txXfrm>
    </dsp:sp>
    <dsp:sp modelId="{481D73F1-7D28-4C66-B701-F7DA6A5A00C1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49EE7-6FD3-4447-A6E1-D959DC4D97F3}">
      <dsp:nvSpPr>
        <dsp:cNvPr id="0" name=""/>
        <dsp:cNvSpPr/>
      </dsp:nvSpPr>
      <dsp:spPr>
        <a:xfrm>
          <a:off x="826075" y="985438"/>
          <a:ext cx="8009134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4400" kern="1200" noProof="0" dirty="0" smtClean="0"/>
            <a:t>Sistemas de Oficina</a:t>
          </a:r>
          <a:endParaRPr lang="es-PR" sz="4400" kern="1200" noProof="0" dirty="0"/>
        </a:p>
      </dsp:txBody>
      <dsp:txXfrm>
        <a:off x="826075" y="985438"/>
        <a:ext cx="8009134" cy="492448"/>
      </dsp:txXfrm>
    </dsp:sp>
    <dsp:sp modelId="{BA75F7C5-61E7-4D18-9890-026D2180B8B1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3A180-FDDE-4B04-BE79-60ED4C53A765}">
      <dsp:nvSpPr>
        <dsp:cNvPr id="0" name=""/>
        <dsp:cNvSpPr/>
      </dsp:nvSpPr>
      <dsp:spPr>
        <a:xfrm>
          <a:off x="1070457" y="1724003"/>
          <a:ext cx="7764752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4400" kern="1200" noProof="0" dirty="0" smtClean="0"/>
            <a:t>Pedagogía</a:t>
          </a:r>
          <a:endParaRPr lang="es-PR" sz="4400" kern="1200" noProof="0" dirty="0"/>
        </a:p>
      </dsp:txBody>
      <dsp:txXfrm>
        <a:off x="1070457" y="1724003"/>
        <a:ext cx="7764752" cy="492448"/>
      </dsp:txXfrm>
    </dsp:sp>
    <dsp:sp modelId="{F5D8C73C-6108-46A8-B071-43D2C96406E7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6C823-B7B5-412A-81F8-98839AD2E45F}">
      <dsp:nvSpPr>
        <dsp:cNvPr id="0" name=""/>
        <dsp:cNvSpPr/>
      </dsp:nvSpPr>
      <dsp:spPr>
        <a:xfrm>
          <a:off x="1148486" y="2463109"/>
          <a:ext cx="7686723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4400" kern="1200" noProof="0" dirty="0" smtClean="0"/>
            <a:t>Ingeniería</a:t>
          </a:r>
          <a:endParaRPr lang="es-PR" sz="4400" kern="1200" noProof="0" dirty="0"/>
        </a:p>
      </dsp:txBody>
      <dsp:txXfrm>
        <a:off x="1148486" y="2463109"/>
        <a:ext cx="7686723" cy="492448"/>
      </dsp:txXfrm>
    </dsp:sp>
    <dsp:sp modelId="{F42F3290-A0BC-44A9-8751-A13C91D022FE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7A8BC-5955-4865-AD52-2CE81F9E6067}">
      <dsp:nvSpPr>
        <dsp:cNvPr id="0" name=""/>
        <dsp:cNvSpPr/>
      </dsp:nvSpPr>
      <dsp:spPr>
        <a:xfrm>
          <a:off x="1070457" y="3202215"/>
          <a:ext cx="7764752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4400" kern="1200" noProof="0" dirty="0" smtClean="0"/>
            <a:t>Electrónica</a:t>
          </a:r>
          <a:endParaRPr lang="es-PR" sz="4400" kern="1200" noProof="0" dirty="0"/>
        </a:p>
      </dsp:txBody>
      <dsp:txXfrm>
        <a:off x="1070457" y="3202215"/>
        <a:ext cx="7764752" cy="492448"/>
      </dsp:txXfrm>
    </dsp:sp>
    <dsp:sp modelId="{2CCFFE6E-A9B8-4057-9615-99A4929FB4E6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BBF3B-A59D-4333-9528-5496BF4C05C3}">
      <dsp:nvSpPr>
        <dsp:cNvPr id="0" name=""/>
        <dsp:cNvSpPr/>
      </dsp:nvSpPr>
      <dsp:spPr>
        <a:xfrm>
          <a:off x="826075" y="3940779"/>
          <a:ext cx="8009134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4400" kern="1200" noProof="0" dirty="0" smtClean="0"/>
            <a:t>Gerencia de Materiales</a:t>
          </a:r>
          <a:endParaRPr lang="es-PR" sz="4400" kern="1200" noProof="0" dirty="0"/>
        </a:p>
      </dsp:txBody>
      <dsp:txXfrm>
        <a:off x="826075" y="3940779"/>
        <a:ext cx="8009134" cy="492448"/>
      </dsp:txXfrm>
    </dsp:sp>
    <dsp:sp modelId="{3BF39A06-9C74-4BDB-A2B4-737FC4193F97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6EE7D-1027-43EA-82D3-DA1FC9DC68C0}">
      <dsp:nvSpPr>
        <dsp:cNvPr id="0" name=""/>
        <dsp:cNvSpPr/>
      </dsp:nvSpPr>
      <dsp:spPr>
        <a:xfrm>
          <a:off x="380119" y="4679885"/>
          <a:ext cx="8455090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4400" kern="1200" noProof="0" dirty="0" smtClean="0"/>
            <a:t>Ciencias de Computadoras</a:t>
          </a:r>
          <a:endParaRPr lang="es-PR" sz="4400" kern="1200" noProof="0" dirty="0"/>
        </a:p>
      </dsp:txBody>
      <dsp:txXfrm>
        <a:off x="380119" y="4679885"/>
        <a:ext cx="8455090" cy="492448"/>
      </dsp:txXfrm>
    </dsp:sp>
    <dsp:sp modelId="{BEDE0E12-8229-43D2-AA9D-0CCB930888EC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8793E-F5FA-4A09-A80E-7A28553BB034}">
      <dsp:nvSpPr>
        <dsp:cNvPr id="0" name=""/>
        <dsp:cNvSpPr/>
      </dsp:nvSpPr>
      <dsp:spPr>
        <a:xfrm>
          <a:off x="-5698895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A361A-259B-4CC7-9C75-1188CA4716AE}">
      <dsp:nvSpPr>
        <dsp:cNvPr id="0" name=""/>
        <dsp:cNvSpPr/>
      </dsp:nvSpPr>
      <dsp:spPr>
        <a:xfrm>
          <a:off x="1551657" y="1408895"/>
          <a:ext cx="9705368" cy="260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3" tIns="203200" rIns="203200" bIns="203200" numCol="1" spcCol="1270" anchor="ctr" anchorCtr="0">
          <a:noAutofit/>
        </a:bodyPr>
        <a:lstStyle/>
        <a:p>
          <a:pPr lvl="0" algn="l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8000" kern="1200" noProof="0" dirty="0" smtClean="0"/>
            <a:t>Certificaciones</a:t>
          </a:r>
          <a:endParaRPr lang="es-PR" sz="6500" kern="1200" noProof="0" dirty="0"/>
        </a:p>
      </dsp:txBody>
      <dsp:txXfrm>
        <a:off x="1551657" y="1408895"/>
        <a:ext cx="9705368" cy="2600875"/>
      </dsp:txXfrm>
    </dsp:sp>
    <dsp:sp modelId="{E6BD26AC-C5C5-44BB-BDBE-6D4AA7F7F715}">
      <dsp:nvSpPr>
        <dsp:cNvPr id="0" name=""/>
        <dsp:cNvSpPr/>
      </dsp:nvSpPr>
      <dsp:spPr>
        <a:xfrm>
          <a:off x="73889" y="1231565"/>
          <a:ext cx="2955536" cy="2955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8793E-F5FA-4A09-A80E-7A28553BB034}">
      <dsp:nvSpPr>
        <dsp:cNvPr id="0" name=""/>
        <dsp:cNvSpPr/>
      </dsp:nvSpPr>
      <dsp:spPr>
        <a:xfrm>
          <a:off x="-5698895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A361A-259B-4CC7-9C75-1188CA4716AE}">
      <dsp:nvSpPr>
        <dsp:cNvPr id="0" name=""/>
        <dsp:cNvSpPr/>
      </dsp:nvSpPr>
      <dsp:spPr>
        <a:xfrm>
          <a:off x="1551657" y="1408895"/>
          <a:ext cx="9705368" cy="260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3" tIns="203200" rIns="203200" bIns="203200" numCol="1" spcCol="1270" anchor="ctr" anchorCtr="0">
          <a:noAutofit/>
        </a:bodyPr>
        <a:lstStyle/>
        <a:p>
          <a:pPr lvl="0" algn="l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8000" kern="1200" noProof="0" dirty="0" smtClean="0"/>
            <a:t>Galería</a:t>
          </a:r>
          <a:endParaRPr lang="es-PR" sz="6500" kern="1200" noProof="0" dirty="0"/>
        </a:p>
      </dsp:txBody>
      <dsp:txXfrm>
        <a:off x="1551657" y="1408895"/>
        <a:ext cx="9705368" cy="2600875"/>
      </dsp:txXfrm>
    </dsp:sp>
    <dsp:sp modelId="{E6BD26AC-C5C5-44BB-BDBE-6D4AA7F7F715}">
      <dsp:nvSpPr>
        <dsp:cNvPr id="0" name=""/>
        <dsp:cNvSpPr/>
      </dsp:nvSpPr>
      <dsp:spPr>
        <a:xfrm>
          <a:off x="73889" y="1231565"/>
          <a:ext cx="2955536" cy="2955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14F-BDB4-43B2-889F-BFCAD7152A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E0F-B1BB-4B40-951A-B0F0F5549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3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14F-BDB4-43B2-889F-BFCAD7152A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E0F-B1BB-4B40-951A-B0F0F5549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6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14F-BDB4-43B2-889F-BFCAD7152A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E0F-B1BB-4B40-951A-B0F0F5549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6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14F-BDB4-43B2-889F-BFCAD7152A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E0F-B1BB-4B40-951A-B0F0F5549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14F-BDB4-43B2-889F-BFCAD7152A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E0F-B1BB-4B40-951A-B0F0F5549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14F-BDB4-43B2-889F-BFCAD7152A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E0F-B1BB-4B40-951A-B0F0F5549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14F-BDB4-43B2-889F-BFCAD7152A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E0F-B1BB-4B40-951A-B0F0F5549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14F-BDB4-43B2-889F-BFCAD7152A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E0F-B1BB-4B40-951A-B0F0F5549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4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14F-BDB4-43B2-889F-BFCAD7152A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E0F-B1BB-4B40-951A-B0F0F5549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5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14F-BDB4-43B2-889F-BFCAD7152A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E0F-B1BB-4B40-951A-B0F0F5549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14F-BDB4-43B2-889F-BFCAD7152A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1E0F-B1BB-4B40-951A-B0F0F5549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014F-BDB4-43B2-889F-BFCAD7152AF8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1E0F-B1BB-4B40-951A-B0F0F5549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34470" y="538597"/>
            <a:ext cx="8907549" cy="5418667"/>
            <a:chOff x="2031999" y="719666"/>
            <a:chExt cx="8907549" cy="5418667"/>
          </a:xfrm>
        </p:grpSpPr>
        <p:grpSp>
          <p:nvGrpSpPr>
            <p:cNvPr id="11" name="Group 10"/>
            <p:cNvGrpSpPr/>
            <p:nvPr/>
          </p:nvGrpSpPr>
          <p:grpSpPr>
            <a:xfrm>
              <a:off x="2031999" y="719666"/>
              <a:ext cx="8907549" cy="5418667"/>
              <a:chOff x="2031999" y="719666"/>
              <a:chExt cx="8907549" cy="5418667"/>
            </a:xfrm>
          </p:grpSpPr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517866965"/>
                  </p:ext>
                </p:extLst>
              </p:nvPr>
            </p:nvGraphicFramePr>
            <p:xfrm>
              <a:off x="2031999" y="719666"/>
              <a:ext cx="8907549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4894" y="3221508"/>
                <a:ext cx="398103" cy="42960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895" b="10527"/>
              <a:stretch/>
            </p:blipFill>
            <p:spPr>
              <a:xfrm>
                <a:off x="2900377" y="2515529"/>
                <a:ext cx="430196" cy="35095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6137" y="5456757"/>
                <a:ext cx="454431" cy="377178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0198" y="3915825"/>
                <a:ext cx="487534" cy="487534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9597" y="1728960"/>
                <a:ext cx="341201" cy="424732"/>
              </a:xfrm>
              <a:prstGeom prst="rect">
                <a:avLst/>
              </a:prstGeom>
            </p:spPr>
          </p:pic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7395" y="4700461"/>
              <a:ext cx="407498" cy="40749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6165" y="1005055"/>
              <a:ext cx="471230" cy="380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682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99011" y="334169"/>
            <a:ext cx="4196267" cy="1700787"/>
            <a:chOff x="4347557" y="2287660"/>
            <a:chExt cx="4196267" cy="170078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7593" y="2287660"/>
              <a:ext cx="3316231" cy="170078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557" y="2528453"/>
              <a:ext cx="1219200" cy="12192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99011" y="2200936"/>
            <a:ext cx="4196267" cy="1700787"/>
            <a:chOff x="4347557" y="2287660"/>
            <a:chExt cx="4196267" cy="170078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7593" y="2287660"/>
              <a:ext cx="3316231" cy="170078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557" y="2528453"/>
              <a:ext cx="1219200" cy="12192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99011" y="4142516"/>
            <a:ext cx="4196267" cy="1700787"/>
            <a:chOff x="4347557" y="2287660"/>
            <a:chExt cx="4196267" cy="170078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7593" y="2287660"/>
              <a:ext cx="3316231" cy="170078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557" y="2528453"/>
              <a:ext cx="1219200" cy="12192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5347855" y="334169"/>
            <a:ext cx="4196267" cy="1700787"/>
            <a:chOff x="4347557" y="2287660"/>
            <a:chExt cx="4196267" cy="170078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7593" y="2287660"/>
              <a:ext cx="3316231" cy="170078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557" y="2528453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576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0717" y="493329"/>
            <a:ext cx="11468787" cy="5418667"/>
            <a:chOff x="300717" y="493329"/>
            <a:chExt cx="11468787" cy="5418667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205313809"/>
                </p:ext>
              </p:extLst>
            </p:nvPr>
          </p:nvGraphicFramePr>
          <p:xfrm>
            <a:off x="438589" y="493329"/>
            <a:ext cx="11330915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17" y="1458906"/>
              <a:ext cx="3487511" cy="3487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00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8589" y="493329"/>
            <a:ext cx="11330915" cy="5418667"/>
            <a:chOff x="438589" y="493329"/>
            <a:chExt cx="11330915" cy="5418667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4225534140"/>
                </p:ext>
              </p:extLst>
            </p:nvPr>
          </p:nvGraphicFramePr>
          <p:xfrm>
            <a:off x="438589" y="493329"/>
            <a:ext cx="11330915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452" y="2243372"/>
              <a:ext cx="1918580" cy="1918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111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17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UPR Bayamon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Ramon Benitez-Pagan</dc:creator>
  <cp:lastModifiedBy>Ramon Benitez-Pagan</cp:lastModifiedBy>
  <cp:revision>11</cp:revision>
  <dcterms:created xsi:type="dcterms:W3CDTF">2018-04-05T22:08:54Z</dcterms:created>
  <dcterms:modified xsi:type="dcterms:W3CDTF">2018-04-13T14:44:44Z</dcterms:modified>
</cp:coreProperties>
</file>