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39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00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370" y="889129"/>
            <a:ext cx="7411116" cy="2696762"/>
          </a:xfrm>
        </p:spPr>
        <p:txBody>
          <a:bodyPr/>
          <a:lstStyle/>
          <a:p>
            <a:r>
              <a:rPr sz="5400" dirty="0"/>
              <a:t>Final Project: Healthcare Insurance Operational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Saroj Upreti</a:t>
            </a:r>
          </a:p>
          <a:p>
            <a:r>
              <a:t>Date: June 19,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Build a data pipeline to help a health insurance company:</a:t>
            </a:r>
          </a:p>
          <a:p>
            <a:r>
              <a:t>- Analyze large amounts of customer and competitor data</a:t>
            </a:r>
          </a:p>
          <a:p>
            <a:r>
              <a:t>- Understand customer needs</a:t>
            </a:r>
          </a:p>
          <a:p>
            <a:r>
              <a:t>- Offer better insurance packages</a:t>
            </a:r>
          </a:p>
          <a:p>
            <a:r>
              <a:t>- Increase customer loyalty and company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Connect to AWS S3</a:t>
            </a:r>
          </a:p>
          <a:p>
            <a:r>
              <a:rPr dirty="0"/>
              <a:t>2. Read raw data (CSV/JSON) into Spark</a:t>
            </a:r>
          </a:p>
          <a:p>
            <a:r>
              <a:rPr dirty="0"/>
              <a:t>3. Clean and transform the data</a:t>
            </a:r>
          </a:p>
          <a:p>
            <a:r>
              <a:rPr dirty="0"/>
              <a:t>4. Analyze the data using use cases</a:t>
            </a:r>
          </a:p>
          <a:p>
            <a:r>
              <a:rPr dirty="0"/>
              <a:t>5. Write results to AWS S3 (Parquet format)</a:t>
            </a:r>
          </a:p>
          <a:p>
            <a:r>
              <a:rPr dirty="0"/>
              <a:t>6. (Optional) Load final data into Amazon </a:t>
            </a:r>
            <a:r>
              <a:rPr lang="en-US" dirty="0"/>
              <a:t>S3 or Redshift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UC1: Find which disease has the most insurance claims</a:t>
            </a:r>
          </a:p>
          <a:p>
            <a:r>
              <a:t>→ Helps focus on top health concerns</a:t>
            </a:r>
          </a:p>
          <a:p>
            <a:endParaRPr/>
          </a:p>
          <a:p>
            <a:r>
              <a:t>UC2: Find which hospital serves the most unique patients</a:t>
            </a:r>
          </a:p>
          <a:p>
            <a:r>
              <a:t>→ Shows hospital performance and demand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 used:</a:t>
            </a:r>
          </a:p>
          <a:p>
            <a:r>
              <a:t>- disease: list of diseases</a:t>
            </a:r>
          </a:p>
          <a:p>
            <a:r>
              <a:t>- claims: insurance claim records</a:t>
            </a:r>
          </a:p>
          <a:p>
            <a:r>
              <a:t>- hospital: hospital details</a:t>
            </a:r>
          </a:p>
          <a:p>
            <a:r>
              <a:t>- patient_records: patient admission data</a:t>
            </a:r>
          </a:p>
          <a:p>
            <a:endParaRPr/>
          </a:p>
          <a:p>
            <a:r>
              <a:t>All tables stored on AWS S3 in Parquet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relationships:</a:t>
            </a:r>
          </a:p>
          <a:p>
            <a:r>
              <a:t>- One disease can have many claims</a:t>
            </a:r>
          </a:p>
          <a:p>
            <a:r>
              <a:t>- One disease can appear in many patient records</a:t>
            </a:r>
          </a:p>
          <a:p>
            <a:r>
              <a:t>- One hospital can have many patient records</a:t>
            </a:r>
          </a:p>
          <a:p>
            <a:endParaRPr/>
          </a:p>
          <a:p>
            <a:r>
              <a:t>[disease] 1 ─── * [claims]</a:t>
            </a:r>
          </a:p>
          <a:p>
            <a:r>
              <a:t>[disease] 1 ─── * [patient_records]</a:t>
            </a:r>
          </a:p>
          <a:p>
            <a:r>
              <a:t>[hospital] 1 ─── * [patient_records]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ETL &amp; Analytics: Apache Spark on Databricks</a:t>
            </a:r>
          </a:p>
          <a:p>
            <a:r>
              <a:rPr dirty="0"/>
              <a:t>- Storage: AWS S3</a:t>
            </a:r>
          </a:p>
          <a:p>
            <a:r>
              <a:rPr dirty="0"/>
              <a:t>- Data Warehouse: Amazon </a:t>
            </a:r>
            <a:r>
              <a:rPr lang="en-US" dirty="0"/>
              <a:t>(optional)</a:t>
            </a:r>
            <a:endParaRPr dirty="0"/>
          </a:p>
          <a:p>
            <a:r>
              <a:rPr dirty="0"/>
              <a:t>- Development: Databricks Notebooks</a:t>
            </a:r>
          </a:p>
          <a:p>
            <a:r>
              <a:rPr dirty="0"/>
              <a:t>- Scheduling: Databricks Jobs or Apache Airflow</a:t>
            </a:r>
          </a:p>
          <a:p>
            <a:r>
              <a:rPr dirty="0"/>
              <a:t>- Security: AWS IAM + Databricks Secrets</a:t>
            </a:r>
          </a:p>
          <a:p>
            <a:r>
              <a:rPr dirty="0"/>
              <a:t>- Version Control: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and analyzed data is saved as Parquet files</a:t>
            </a:r>
          </a:p>
          <a:p>
            <a:r>
              <a:t>- Stored in S3 buckets for easy access</a:t>
            </a:r>
          </a:p>
          <a:p>
            <a:r>
              <a:t>- Data can be queried using Spark or Redshift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Collaboration: GitHub</a:t>
            </a:r>
          </a:p>
          <a:p>
            <a:r>
              <a:t>- Notebook sharing: Databricks</a:t>
            </a:r>
          </a:p>
          <a:p>
            <a:r>
              <a:t>- Task scheduling: Airflow or Databricks Jobs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359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Final Project: Healthcare Insurance Operational Analytics</vt:lpstr>
      <vt:lpstr>Purpose of the Project</vt:lpstr>
      <vt:lpstr>Project Steps</vt:lpstr>
      <vt:lpstr>Use Cases</vt:lpstr>
      <vt:lpstr>Database Design</vt:lpstr>
      <vt:lpstr>ER Diagram</vt:lpstr>
      <vt:lpstr>Technologies Used</vt:lpstr>
      <vt:lpstr>Output Format</vt:lpstr>
      <vt:lpstr>Project Management Tools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yagya shahi</cp:lastModifiedBy>
  <cp:revision>2</cp:revision>
  <dcterms:created xsi:type="dcterms:W3CDTF">2013-01-27T09:14:16Z</dcterms:created>
  <dcterms:modified xsi:type="dcterms:W3CDTF">2025-06-20T00:01:19Z</dcterms:modified>
  <cp:category/>
</cp:coreProperties>
</file>