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81C2-2E8E-469D-8152-6FF2083E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E736-EB72-465C-8CE9-1471BC4C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D40F-22ED-47A7-8CC7-68E3031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297D-FABD-48E9-9588-F8772D3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A20E-EDCB-4EDB-8CBF-B927E54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6293-E133-4B0E-BD14-E9BC12EE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F839-975B-452D-A2AB-5DA211A3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B636-D9C0-43C6-9EF6-6DCE3A1D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FCC9-135B-4661-AB55-0C28EF98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BB5E-041E-4C51-96A5-8310985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9DB3F-E141-4F35-9677-7E817A96E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BFE1-F51B-4A1D-8744-5805ADD0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818C-2367-4529-BCF5-67197D9B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8A75-A90B-4E4D-8F45-AC7CC309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EA85-F8DD-4C68-9C12-9F5754A4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D244-AF9F-4737-AD12-C99910F5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49D3-307C-4CCD-B7F2-4AD382D5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A273-5AA4-4548-BC58-141C1CD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AA32-B768-43B8-8B46-71B2D98C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6A59-B3FF-4133-B6D7-E5DFF1C1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BAC0-3ED3-49D0-838F-2D0205C8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F0BE-486F-4CCC-95B9-157B8910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6092-1459-4A23-AAA4-C06BEB01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31CE-ED5D-4D72-9327-3EC418B8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A8CD-CD52-421B-99D0-143E0949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235C-F85C-4E8F-A70E-75EA1D3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E95B-B234-4465-B89D-CCA2CE991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BCA8-E024-4772-9193-A4C63934D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5CD2-8F4C-44C8-9E88-E008AD06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4D415-2192-4C94-9290-B8FBB35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4F68C-34ED-4690-8301-76313377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3E22-DA04-48F5-8AA0-C54EA61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20DC-9B9F-4385-8CDC-EA4DD17D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2F9A8-6968-4F02-B7C9-EDE26913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FA18D-EDA7-4094-853A-DCE0AF245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96BD1-1B7D-4037-8FAE-535EE0B44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215E2-683E-4405-A72B-1E3DD7D5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BEF80-EC1C-4E6E-BE6E-B62C54C7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9A3C-4A18-4FB4-91C6-9CFD328E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9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37E8-50C3-490F-AC71-CB2D1E31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54040-EAB7-4A98-B311-F084BB9A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3DB58-8843-4E5E-8DB3-51744C2B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D127-15CE-4A46-97C1-455C3C1D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84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60C6B-13E6-4E2F-9BCC-3129A231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81440-E50F-46B0-AE1C-5437B0FD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36A5-4FC8-4F4D-86EE-943425DF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F1E-D455-41C4-B41A-37DF4F5C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7561-1CBF-43E9-9740-74D3D679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BDF7-EBF1-41B2-BE8F-AF97D2B6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5821-2747-430D-817A-A2E10CBB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DF5C0-684A-4036-B28E-F772744F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A2CE-6A25-41ED-96CB-A2E46409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4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B28-3AF0-48A1-B66C-BD2DDC1B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70824-E8DE-40E6-82D4-4F477DE8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FFF0E-BE80-43E6-90C5-27D5D74D9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68A4-E78B-4F3B-9ECA-4B6425A5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1E24-B75B-4643-81F1-C020A44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809D-3F70-4C7C-A136-FFA963AD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B7CEC-C809-4537-91AF-29F7C33B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405B-950B-4451-B7B7-D5CBC9BA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5F2C-424E-4910-BD0A-A3F1041E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FC2E-D589-410B-8AFF-93DD1E5EECB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C85A-FEB9-4FA8-B6A6-DAF36B47C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F12D-F265-459D-851C-B43BCD729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10AE-37E6-49C0-B188-39749EC4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8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6CD4-F698-E3A8-3E5E-1E335FFE0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C19F-E890-A7C6-110C-597D6A06B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audit process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F9D2F1-A1B9-3574-1E0E-9CB92B4A8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73175"/>
            <a:ext cx="68580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9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07A6-5241-851E-F0C3-80D5C73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diagram of a diagram of a company">
            <a:extLst>
              <a:ext uri="{FF2B5EF4-FFF2-40B4-BE49-F238E27FC236}">
                <a16:creationId xmlns:a16="http://schemas.microsoft.com/office/drawing/2014/main" id="{27F9EFF0-C3C0-0C2B-81E4-8A9D07C0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" y="-63472"/>
            <a:ext cx="12147182" cy="6921472"/>
          </a:xfrm>
        </p:spPr>
      </p:pic>
    </p:spTree>
    <p:extLst>
      <p:ext uri="{BB962C8B-B14F-4D97-AF65-F5344CB8AC3E}">
        <p14:creationId xmlns:p14="http://schemas.microsoft.com/office/powerpoint/2010/main" val="361500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293-79D1-FF1A-5CB0-4535040F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audit process: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B30-3769-2A8A-AE1F-D7D150BC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Whilst the audit process is a great selling point of joining the CDB, the faster we get users onboarded and the more we grow, the stronger our statistics and selling power is.</a:t>
            </a:r>
          </a:p>
          <a:p>
            <a:r>
              <a:rPr lang="en-GB" dirty="0"/>
              <a:t>The audit process is a free benefit of using the CDB. It is intentionally detail orientated to ensure we can help where we can and ensure top quality data for us and our members.</a:t>
            </a:r>
          </a:p>
          <a:p>
            <a:r>
              <a:rPr lang="en-GB" dirty="0"/>
              <a:t>However, we should try and streamline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20661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FDC0-1F74-70C9-4577-ECBB1FA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Streamlining: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0A28-08F4-A6D7-1A7F-4A1AC09C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it stands, we have multiple touchpoints along the audit process where we communicate with clients.</a:t>
            </a:r>
          </a:p>
          <a:p>
            <a:r>
              <a:rPr lang="en-GB" dirty="0"/>
              <a:t>These can be planned, communication issues or access issues for the most part.</a:t>
            </a:r>
          </a:p>
          <a:p>
            <a:r>
              <a:rPr lang="en-GB" dirty="0"/>
              <a:t>We can plan to reduce these.</a:t>
            </a:r>
          </a:p>
        </p:txBody>
      </p:sp>
    </p:spTree>
    <p:extLst>
      <p:ext uri="{BB962C8B-B14F-4D97-AF65-F5344CB8AC3E}">
        <p14:creationId xmlns:p14="http://schemas.microsoft.com/office/powerpoint/2010/main" val="132371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681B-BEEA-2D4B-6675-F9F61410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0C9A-1083-B6A9-24A6-57662B5A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example of a mistake I made which prolonged the process:</a:t>
            </a:r>
          </a:p>
          <a:p>
            <a:pPr lvl="1"/>
            <a:r>
              <a:rPr lang="en-GB" dirty="0"/>
              <a:t>sending the data onboarding questions ahead of time (requested but I should have simplified them more)</a:t>
            </a:r>
          </a:p>
          <a:p>
            <a:pPr lvl="1"/>
            <a:r>
              <a:rPr lang="en-GB" dirty="0"/>
              <a:t> and not stressing that the initial data session does not require all the answers. </a:t>
            </a:r>
          </a:p>
          <a:p>
            <a:r>
              <a:rPr lang="en-GB" dirty="0"/>
              <a:t>This delayed Lymphoma action by 3 weeks as they went to discuss with their web agency. Nothing useful was learned in the interim </a:t>
            </a:r>
          </a:p>
        </p:txBody>
      </p:sp>
    </p:spTree>
    <p:extLst>
      <p:ext uri="{BB962C8B-B14F-4D97-AF65-F5344CB8AC3E}">
        <p14:creationId xmlns:p14="http://schemas.microsoft.com/office/powerpoint/2010/main" val="9783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28F-6C60-9340-4913-AC459B0C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6A9E-E7E3-598C-D6F4-CB45BC77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constantly having to get in contact with members RE access. </a:t>
            </a:r>
          </a:p>
          <a:p>
            <a:r>
              <a:rPr lang="en-GB" dirty="0"/>
              <a:t>Common mistakes are giving us access at the property level instead of account level or not setting the right permissions</a:t>
            </a:r>
          </a:p>
          <a:p>
            <a:r>
              <a:rPr lang="en-GB" dirty="0"/>
              <a:t>Access in data call – would give understanding of their level of </a:t>
            </a:r>
            <a:r>
              <a:rPr lang="en-GB"/>
              <a:t>ga4 knowledge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534380"/>
      </p:ext>
    </p:extLst>
  </p:cSld>
  <p:clrMapOvr>
    <a:masterClrMapping/>
  </p:clrMapOvr>
</p:sld>
</file>

<file path=ppt/theme/theme1.xml><?xml version="1.0" encoding="utf-8"?>
<a:theme xmlns:a="http://schemas.openxmlformats.org/drawingml/2006/main" name="URU PPT">
  <a:themeElements>
    <a:clrScheme name="Uprise Up">
      <a:dk1>
        <a:sysClr val="windowText" lastClr="000000"/>
      </a:dk1>
      <a:lt1>
        <a:sysClr val="window" lastClr="FFFFFF"/>
      </a:lt1>
      <a:dk2>
        <a:srgbClr val="008B8E"/>
      </a:dk2>
      <a:lt2>
        <a:srgbClr val="57C287"/>
      </a:lt2>
      <a:accent1>
        <a:srgbClr val="D1DEB8"/>
      </a:accent1>
      <a:accent2>
        <a:srgbClr val="0085AD"/>
      </a:accent2>
      <a:accent3>
        <a:srgbClr val="A15A95"/>
      </a:accent3>
      <a:accent4>
        <a:srgbClr val="C5003E"/>
      </a:accent4>
      <a:accent5>
        <a:srgbClr val="FF8A3D"/>
      </a:accent5>
      <a:accent6>
        <a:srgbClr val="F3D54E"/>
      </a:accent6>
      <a:hlink>
        <a:srgbClr val="0085AD"/>
      </a:hlink>
      <a:folHlink>
        <a:srgbClr val="A15A95"/>
      </a:folHlink>
    </a:clrScheme>
    <a:fontScheme name="FK Grotesk">
      <a:majorFont>
        <a:latin typeface="FK Grotesk"/>
        <a:ea typeface=""/>
        <a:cs typeface=""/>
      </a:majorFont>
      <a:minorFont>
        <a:latin typeface="FK Grotes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RU PPT" id="{8829A01E-6578-4B32-91FF-2F1AABA082CC}" vid="{C9865A93-A64D-482D-B26B-F1CE9F64D8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</TotalTime>
  <Words>251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FK Grotesk</vt:lpstr>
      <vt:lpstr>URU PPT</vt:lpstr>
      <vt:lpstr>PowerPoint Presentation</vt:lpstr>
      <vt:lpstr>PowerPoint Presentation</vt:lpstr>
      <vt:lpstr>The audit process: overview</vt:lpstr>
      <vt:lpstr>Streamlining: Delays</vt:lpstr>
      <vt:lpstr>Mistakes</vt:lpstr>
      <vt:lpstr>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Wellington</dc:creator>
  <cp:lastModifiedBy>George Wellington</cp:lastModifiedBy>
  <cp:revision>2</cp:revision>
  <dcterms:created xsi:type="dcterms:W3CDTF">2024-02-07T10:45:27Z</dcterms:created>
  <dcterms:modified xsi:type="dcterms:W3CDTF">2024-02-07T12:33:58Z</dcterms:modified>
</cp:coreProperties>
</file>