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8279F-9B37-14B6-83B3-4AC9C3F58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0CF1F-EB2F-5A0F-C11F-4EAC2F605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BEF5A-2564-D676-B51A-A36CF0BE5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647F-62E7-4573-8538-956CCFB72D25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5F1D9-FFF4-2D42-1063-2A12F6E2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7EA1D-E438-34D6-51E3-B92F64BA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5CC0-DEE7-44F8-B25F-0C25D7E77A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76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5A027-4B31-26CD-6014-37AFE5ECE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4F03A-8AD8-000F-778D-B7F41AFD8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ABF69-0F85-A8ED-BDA6-D066B1BE8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647F-62E7-4573-8538-956CCFB72D25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8616D-DA4C-957C-1126-2C142A49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95667-558E-AC40-C721-D4A88CED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5CC0-DEE7-44F8-B25F-0C25D7E77A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463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D2CC5C-8BFE-7124-2B55-64C01D3EB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0F4C29-D1E6-B175-C6B2-4CABDCD54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2AC4A-97F6-20D4-B4C7-F91972CA6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647F-62E7-4573-8538-956CCFB72D25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6E9C7-12F9-8248-9EFD-AAB82BBC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1358D-A1DD-75A9-D23E-CF0CB9ED5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5CC0-DEE7-44F8-B25F-0C25D7E77A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55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084AE-6649-5825-9B1C-3421A18EF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195F5-328F-B464-DC82-63D1A4C97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240A9-1CFB-C97E-8A70-4BF9B751B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647F-62E7-4573-8538-956CCFB72D25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797FF-E207-43DB-FFA8-F6009329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FC8D9-875C-FC29-4E7C-01BBCAC1B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5CC0-DEE7-44F8-B25F-0C25D7E77A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76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50026-34EF-20B0-0D1A-91D569A74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3490E-CB61-D81B-22DF-7C1215EF1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9E983-187D-998F-CAA7-A9E64EE9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647F-62E7-4573-8538-956CCFB72D25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7F294-1DD0-01A9-4910-5BDA5FC51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109E8-119F-493C-8EC0-D8DCB1DA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5CC0-DEE7-44F8-B25F-0C25D7E77A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33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0511-7B7C-2870-65D4-0CFD680E4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E5CAB-13F4-7546-C562-682670650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1D2A6-85F9-7F4B-23CF-70A4F552E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ECE82-385C-AEFE-BB20-E3F6AA1D7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647F-62E7-4573-8538-956CCFB72D25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66DD7-EC8C-2F65-AB40-2C159080A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E6146-56FC-6307-6B8A-48852485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5CC0-DEE7-44F8-B25F-0C25D7E77A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72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23FC-225D-A1BA-6A63-648D3122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27EA2-9172-361F-89A8-962770D75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D261E-6819-FABF-ABD5-B7DD44531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0C51E-A591-2689-0180-0818837BE9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3E600B-8205-13CC-F981-926E2229E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3CA0D0-A17B-F1E4-9BC0-59ACA436C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647F-62E7-4573-8538-956CCFB72D25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42EF3-FBEA-A539-AE1B-049466021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8C7F49-762E-3CEB-1722-9944D7260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5CC0-DEE7-44F8-B25F-0C25D7E77A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56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43ECB-0D47-B913-AD5C-A729CB39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8E7B32-E666-1D3D-D771-35BF5B30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647F-62E7-4573-8538-956CCFB72D25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4664B-6960-2429-BDBC-4B0829028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D5AC5-F08A-45D9-270B-58C18E4EF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5CC0-DEE7-44F8-B25F-0C25D7E77A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21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704191-625B-8181-79FF-8BF49FD2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647F-62E7-4573-8538-956CCFB72D25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972F4E-9DE9-4244-277A-8830FFEBE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2BBA1-1EA7-814E-7EC6-5471A6E9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5CC0-DEE7-44F8-B25F-0C25D7E77A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4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8569-6E7A-AAFC-B5FD-24B9D0D60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78D21-ED1D-53F9-D7C0-8B4254AA8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E2BC57-9342-8E6D-C8C6-84C6ABF64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99B90-27F4-1378-6F96-948D4A25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647F-62E7-4573-8538-956CCFB72D25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C0A0E-6174-6966-7680-B7C84D29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CABFD-2B45-7819-6E8A-40319924A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5CC0-DEE7-44F8-B25F-0C25D7E77A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36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3381C-FF04-F631-8D88-1AC4C226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A24CF1-93A7-CFA3-5F31-F23EE18EB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8C86A-7F92-A2EB-584E-9204BB8DC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BFA35-D471-8BD5-3AB6-B9310CC0E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5647F-62E7-4573-8538-956CCFB72D25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BEF761-C069-C1FF-F373-92E542058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61216-ADC5-AD39-A981-EBC8D6400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D5CC0-DEE7-44F8-B25F-0C25D7E77A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961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C9C3A3-E71F-3B59-0194-8304EDA18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5724E-4FC8-321D-6CCB-FC8346E70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8D6FD-82EE-BFB8-E573-B4B89B4E5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25647F-62E7-4573-8538-956CCFB72D25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0B913-7785-E61C-1543-A331F741D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C611C-C63C-C715-BFD3-0C20DC54D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5D5CC0-DEE7-44F8-B25F-0C25D7E77A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5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5AD7190-A426-49F3-BF47-80E5AAA7ED39}"/>
              </a:ext>
            </a:extLst>
          </p:cNvPr>
          <p:cNvCxnSpPr/>
          <p:nvPr/>
        </p:nvCxnSpPr>
        <p:spPr>
          <a:xfrm>
            <a:off x="0" y="2331720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F58FAC-E4B9-EDD7-33CC-700D23CC18A6}"/>
              </a:ext>
            </a:extLst>
          </p:cNvPr>
          <p:cNvCxnSpPr/>
          <p:nvPr/>
        </p:nvCxnSpPr>
        <p:spPr>
          <a:xfrm>
            <a:off x="0" y="4687824"/>
            <a:ext cx="1219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194CD1C-9B9E-FD75-9115-A01E10A47C6E}"/>
              </a:ext>
            </a:extLst>
          </p:cNvPr>
          <p:cNvSpPr txBox="1"/>
          <p:nvPr/>
        </p:nvSpPr>
        <p:spPr>
          <a:xfrm>
            <a:off x="320040" y="292608"/>
            <a:ext cx="359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Legacy Members (OLD OLD)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60971-DFB2-57E8-E458-FFAC8FDA51A4}"/>
              </a:ext>
            </a:extLst>
          </p:cNvPr>
          <p:cNvSpPr txBox="1"/>
          <p:nvPr/>
        </p:nvSpPr>
        <p:spPr>
          <a:xfrm>
            <a:off x="320040" y="2484120"/>
            <a:ext cx="359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 hour members (Old New)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94C51E-8B8F-F1D6-97A2-1D08DB8BD3FB}"/>
              </a:ext>
            </a:extLst>
          </p:cNvPr>
          <p:cNvSpPr txBox="1"/>
          <p:nvPr/>
        </p:nvSpPr>
        <p:spPr>
          <a:xfrm>
            <a:off x="320040" y="4840223"/>
            <a:ext cx="359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 hour members (New)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408441-0AF4-50A3-8E81-0DA72DDDC9A1}"/>
              </a:ext>
            </a:extLst>
          </p:cNvPr>
          <p:cNvSpPr/>
          <p:nvPr/>
        </p:nvSpPr>
        <p:spPr>
          <a:xfrm>
            <a:off x="713232" y="841248"/>
            <a:ext cx="2432304" cy="795528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Sales</a:t>
            </a:r>
          </a:p>
          <a:p>
            <a:pPr algn="ctr"/>
            <a:r>
              <a:rPr lang="en-GB" dirty="0"/>
              <a:t>DIG12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426EE0-6FA8-7D0C-F511-43D5CCBC1A3A}"/>
              </a:ext>
            </a:extLst>
          </p:cNvPr>
          <p:cNvSpPr/>
          <p:nvPr/>
        </p:nvSpPr>
        <p:spPr>
          <a:xfrm>
            <a:off x="4066032" y="841248"/>
            <a:ext cx="2432304" cy="795528"/>
          </a:xfrm>
          <a:prstGeom prst="rect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Legacy Onboarding</a:t>
            </a:r>
          </a:p>
          <a:p>
            <a:pPr algn="ctr"/>
            <a:r>
              <a:rPr lang="en-GB" dirty="0"/>
              <a:t>DIG05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D825D1E-19B4-7639-60AF-61BE17B69958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3145536" y="1239012"/>
            <a:ext cx="920496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E0BBA2-6996-CDB5-85AD-44E2B6647EBE}"/>
              </a:ext>
            </a:extLst>
          </p:cNvPr>
          <p:cNvCxnSpPr>
            <a:cxnSpLocks/>
            <a:endCxn id="80" idx="2"/>
          </p:cNvCxnSpPr>
          <p:nvPr/>
        </p:nvCxnSpPr>
        <p:spPr>
          <a:xfrm>
            <a:off x="6498336" y="1240536"/>
            <a:ext cx="3913632" cy="2107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8B42825-8DD6-CFF5-B9E4-AA87CAB26529}"/>
              </a:ext>
            </a:extLst>
          </p:cNvPr>
          <p:cNvSpPr/>
          <p:nvPr/>
        </p:nvSpPr>
        <p:spPr>
          <a:xfrm>
            <a:off x="713232" y="3205973"/>
            <a:ext cx="1536192" cy="795528"/>
          </a:xfrm>
          <a:prstGeom prst="rect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Sales</a:t>
            </a:r>
          </a:p>
          <a:p>
            <a:pPr algn="ctr"/>
            <a:r>
              <a:rPr lang="en-GB" dirty="0"/>
              <a:t>DIG12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42FA4A-212E-BE01-A0B9-C95784ACC6DC}"/>
              </a:ext>
            </a:extLst>
          </p:cNvPr>
          <p:cNvSpPr/>
          <p:nvPr/>
        </p:nvSpPr>
        <p:spPr>
          <a:xfrm>
            <a:off x="2822448" y="3205973"/>
            <a:ext cx="1536192" cy="795528"/>
          </a:xfrm>
          <a:prstGeom prst="rect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Call</a:t>
            </a:r>
          </a:p>
          <a:p>
            <a:pPr algn="ctr"/>
            <a:r>
              <a:rPr lang="en-GB" dirty="0"/>
              <a:t>DIG01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E3ADF4-B552-E5DD-3312-CF8BCB23A42C}"/>
              </a:ext>
            </a:extLst>
          </p:cNvPr>
          <p:cNvSpPr/>
          <p:nvPr/>
        </p:nvSpPr>
        <p:spPr>
          <a:xfrm>
            <a:off x="4931664" y="3205973"/>
            <a:ext cx="1313688" cy="795528"/>
          </a:xfrm>
          <a:prstGeom prst="rect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Audit</a:t>
            </a:r>
          </a:p>
          <a:p>
            <a:pPr algn="ctr"/>
            <a:r>
              <a:rPr lang="en-GB" dirty="0"/>
              <a:t>DIMXX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7757F99-B365-25C4-6D55-1AB4D6E34D94}"/>
              </a:ext>
            </a:extLst>
          </p:cNvPr>
          <p:cNvSpPr/>
          <p:nvPr/>
        </p:nvSpPr>
        <p:spPr>
          <a:xfrm>
            <a:off x="10411968" y="3269981"/>
            <a:ext cx="1472184" cy="667511"/>
          </a:xfrm>
          <a:prstGeom prst="ellipse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Onboarded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7E89029-DB09-9340-AA4E-4E545BC5D723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2249424" y="3603737"/>
            <a:ext cx="573024" cy="0"/>
          </a:xfrm>
          <a:prstGeom prst="straightConnector1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03413F8-728A-71E2-9452-0EDD4454747C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4358640" y="3603737"/>
            <a:ext cx="573024" cy="0"/>
          </a:xfrm>
          <a:prstGeom prst="straightConnector1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EF8A6CB-A36D-1066-58D8-A9689BA5DFE4}"/>
              </a:ext>
            </a:extLst>
          </p:cNvPr>
          <p:cNvCxnSpPr>
            <a:cxnSpLocks/>
            <a:stCxn id="30" idx="3"/>
            <a:endCxn id="59" idx="1"/>
          </p:cNvCxnSpPr>
          <p:nvPr/>
        </p:nvCxnSpPr>
        <p:spPr>
          <a:xfrm>
            <a:off x="6245352" y="3603737"/>
            <a:ext cx="743712" cy="0"/>
          </a:xfrm>
          <a:prstGeom prst="straightConnector1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DAB61C8D-43C3-179C-F154-BC254BA690D0}"/>
              </a:ext>
            </a:extLst>
          </p:cNvPr>
          <p:cNvSpPr/>
          <p:nvPr/>
        </p:nvSpPr>
        <p:spPr>
          <a:xfrm>
            <a:off x="457200" y="661940"/>
            <a:ext cx="3593592" cy="1229472"/>
          </a:xfrm>
          <a:prstGeom prst="rect">
            <a:avLst/>
          </a:prstGeom>
          <a:solidFill>
            <a:srgbClr val="C0C0C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1FEF396-5589-9044-95BF-068048C11598}"/>
              </a:ext>
            </a:extLst>
          </p:cNvPr>
          <p:cNvSpPr/>
          <p:nvPr/>
        </p:nvSpPr>
        <p:spPr>
          <a:xfrm>
            <a:off x="6989064" y="3205973"/>
            <a:ext cx="2493264" cy="795528"/>
          </a:xfrm>
          <a:prstGeom prst="rect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Post-audit onboarding*</a:t>
            </a:r>
          </a:p>
          <a:p>
            <a:pPr algn="ctr"/>
            <a:r>
              <a:rPr lang="en-GB" dirty="0"/>
              <a:t>DIG14</a:t>
            </a:r>
          </a:p>
          <a:p>
            <a:pPr algn="ctr"/>
            <a:r>
              <a:rPr lang="en-GB" sz="800" dirty="0"/>
              <a:t>*Previously DIG01 as well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F410650-1D96-D4DA-6B14-6587D352A2FA}"/>
              </a:ext>
            </a:extLst>
          </p:cNvPr>
          <p:cNvCxnSpPr>
            <a:cxnSpLocks/>
            <a:stCxn id="59" idx="3"/>
            <a:endCxn id="31" idx="2"/>
          </p:cNvCxnSpPr>
          <p:nvPr/>
        </p:nvCxnSpPr>
        <p:spPr>
          <a:xfrm>
            <a:off x="9482328" y="3603737"/>
            <a:ext cx="929640" cy="0"/>
          </a:xfrm>
          <a:prstGeom prst="straightConnector1">
            <a:avLst/>
          </a:prstGeom>
          <a:ln w="5715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9BDAEBE9-78EA-4EF6-F374-CAC66FA6A171}"/>
              </a:ext>
            </a:extLst>
          </p:cNvPr>
          <p:cNvSpPr/>
          <p:nvPr/>
        </p:nvSpPr>
        <p:spPr>
          <a:xfrm>
            <a:off x="10411968" y="927856"/>
            <a:ext cx="1472184" cy="667511"/>
          </a:xfrm>
          <a:prstGeom prst="ellipse">
            <a:avLst/>
          </a:prstGeom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Onboarded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6087320-34A6-0736-1DB3-15AB46C653E4}"/>
              </a:ext>
            </a:extLst>
          </p:cNvPr>
          <p:cNvSpPr/>
          <p:nvPr/>
        </p:nvSpPr>
        <p:spPr>
          <a:xfrm>
            <a:off x="713232" y="5532380"/>
            <a:ext cx="844296" cy="795528"/>
          </a:xfrm>
          <a:prstGeom prst="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Sales</a:t>
            </a:r>
          </a:p>
          <a:p>
            <a:pPr algn="ctr"/>
            <a:r>
              <a:rPr lang="en-GB" dirty="0"/>
              <a:t>DIG12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78C5266-6C76-DFBC-B9E2-016E879A20A7}"/>
              </a:ext>
            </a:extLst>
          </p:cNvPr>
          <p:cNvSpPr/>
          <p:nvPr/>
        </p:nvSpPr>
        <p:spPr>
          <a:xfrm>
            <a:off x="1780032" y="5532380"/>
            <a:ext cx="1155192" cy="795528"/>
          </a:xfrm>
          <a:prstGeom prst="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Data Call</a:t>
            </a:r>
          </a:p>
          <a:p>
            <a:pPr algn="ctr"/>
            <a:r>
              <a:rPr lang="en-GB" dirty="0"/>
              <a:t>DIG01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EEB4B7A-818F-E743-C3D2-0BDE3E9AE002}"/>
              </a:ext>
            </a:extLst>
          </p:cNvPr>
          <p:cNvSpPr/>
          <p:nvPr/>
        </p:nvSpPr>
        <p:spPr>
          <a:xfrm>
            <a:off x="3605784" y="5334758"/>
            <a:ext cx="3255264" cy="1163857"/>
          </a:xfrm>
          <a:prstGeom prst="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Audit</a:t>
            </a:r>
          </a:p>
          <a:p>
            <a:pPr algn="ctr"/>
            <a:r>
              <a:rPr lang="en-GB" dirty="0"/>
              <a:t>DIMXX</a:t>
            </a:r>
          </a:p>
          <a:p>
            <a:pPr algn="ctr"/>
            <a:r>
              <a:rPr lang="en-GB" dirty="0"/>
              <a:t>(8 hours </a:t>
            </a:r>
            <a:r>
              <a:rPr lang="en-GB" dirty="0" err="1"/>
              <a:t>billeable</a:t>
            </a:r>
            <a:r>
              <a:rPr lang="en-GB" dirty="0"/>
              <a:t>, after is over-servicing)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56237A4-145F-1156-935D-21C63FC8DCB4}"/>
              </a:ext>
            </a:extLst>
          </p:cNvPr>
          <p:cNvSpPr/>
          <p:nvPr/>
        </p:nvSpPr>
        <p:spPr>
          <a:xfrm>
            <a:off x="10411968" y="5596388"/>
            <a:ext cx="1472184" cy="667511"/>
          </a:xfrm>
          <a:prstGeom prst="ellips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/>
              <a:t>Onboarded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B310A15-5A9F-A107-EB23-857F09752E51}"/>
              </a:ext>
            </a:extLst>
          </p:cNvPr>
          <p:cNvCxnSpPr>
            <a:cxnSpLocks/>
            <a:stCxn id="89" idx="3"/>
            <a:endCxn id="90" idx="1"/>
          </p:cNvCxnSpPr>
          <p:nvPr/>
        </p:nvCxnSpPr>
        <p:spPr>
          <a:xfrm>
            <a:off x="1557528" y="5930144"/>
            <a:ext cx="222504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639037C-BD3C-A4F9-DD29-060175EBEFA2}"/>
              </a:ext>
            </a:extLst>
          </p:cNvPr>
          <p:cNvCxnSpPr>
            <a:cxnSpLocks/>
            <a:stCxn id="90" idx="3"/>
            <a:endCxn id="91" idx="1"/>
          </p:cNvCxnSpPr>
          <p:nvPr/>
        </p:nvCxnSpPr>
        <p:spPr>
          <a:xfrm flipV="1">
            <a:off x="2935224" y="5916687"/>
            <a:ext cx="670560" cy="1345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03DF9FD3-E182-FCCD-7AA5-D0A665366EAD}"/>
              </a:ext>
            </a:extLst>
          </p:cNvPr>
          <p:cNvSpPr/>
          <p:nvPr/>
        </p:nvSpPr>
        <p:spPr>
          <a:xfrm>
            <a:off x="7507224" y="5532380"/>
            <a:ext cx="2560320" cy="795528"/>
          </a:xfrm>
          <a:prstGeom prst="rect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Post-audit onboarding</a:t>
            </a:r>
          </a:p>
          <a:p>
            <a:pPr algn="ctr"/>
            <a:r>
              <a:rPr lang="en-GB" dirty="0"/>
              <a:t>DIG14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9185220-A7AB-AE89-28C9-E8A307F8DF22}"/>
              </a:ext>
            </a:extLst>
          </p:cNvPr>
          <p:cNvCxnSpPr>
            <a:cxnSpLocks/>
            <a:stCxn id="96" idx="3"/>
            <a:endCxn id="92" idx="2"/>
          </p:cNvCxnSpPr>
          <p:nvPr/>
        </p:nvCxnSpPr>
        <p:spPr>
          <a:xfrm>
            <a:off x="10067544" y="5930144"/>
            <a:ext cx="344424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5214A42-938E-E1E4-A595-FFC58660861E}"/>
              </a:ext>
            </a:extLst>
          </p:cNvPr>
          <p:cNvCxnSpPr>
            <a:cxnSpLocks/>
            <a:stCxn id="91" idx="3"/>
          </p:cNvCxnSpPr>
          <p:nvPr/>
        </p:nvCxnSpPr>
        <p:spPr>
          <a:xfrm>
            <a:off x="6861048" y="5916687"/>
            <a:ext cx="646176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C6D4E12-3D9F-6CA6-E689-AF6AB4ADAF38}"/>
              </a:ext>
            </a:extLst>
          </p:cNvPr>
          <p:cNvSpPr/>
          <p:nvPr/>
        </p:nvSpPr>
        <p:spPr>
          <a:xfrm>
            <a:off x="653796" y="3018043"/>
            <a:ext cx="6335268" cy="1229472"/>
          </a:xfrm>
          <a:prstGeom prst="rect">
            <a:avLst/>
          </a:prstGeom>
          <a:solidFill>
            <a:srgbClr val="C0C0C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823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EAFDDCC976F543B2EEE534A71EA3A9" ma:contentTypeVersion="14" ma:contentTypeDescription="Create a new document." ma:contentTypeScope="" ma:versionID="985e136d9873f0c239fb482e382a7861">
  <xsd:schema xmlns:xsd="http://www.w3.org/2001/XMLSchema" xmlns:xs="http://www.w3.org/2001/XMLSchema" xmlns:p="http://schemas.microsoft.com/office/2006/metadata/properties" xmlns:ns3="46388a88-1f1f-4c06-96ec-bea9b3663561" xmlns:ns4="8a700fc6-7765-4c79-ac2a-a058ea0907be" targetNamespace="http://schemas.microsoft.com/office/2006/metadata/properties" ma:root="true" ma:fieldsID="b96a1bb24ff07262c5466e1fb745ac05" ns3:_="" ns4:_="">
    <xsd:import namespace="46388a88-1f1f-4c06-96ec-bea9b3663561"/>
    <xsd:import namespace="8a700fc6-7765-4c79-ac2a-a058ea0907b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SearchPropertie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388a88-1f1f-4c06-96ec-bea9b36635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ystemTags" ma:index="1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700fc6-7765-4c79-ac2a-a058ea0907b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6388a88-1f1f-4c06-96ec-bea9b3663561" xsi:nil="true"/>
  </documentManagement>
</p:properties>
</file>

<file path=customXml/itemProps1.xml><?xml version="1.0" encoding="utf-8"?>
<ds:datastoreItem xmlns:ds="http://schemas.openxmlformats.org/officeDocument/2006/customXml" ds:itemID="{5D7CA77B-E0D4-4752-85BA-1F4A990F95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388a88-1f1f-4c06-96ec-bea9b3663561"/>
    <ds:schemaRef ds:uri="8a700fc6-7765-4c79-ac2a-a058ea0907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F4B7D7-089A-4402-8E63-5A39470045E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A9F395-BC9B-4E8B-8DD3-27FD5E14FC81}">
  <ds:schemaRefs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8a700fc6-7765-4c79-ac2a-a058ea0907be"/>
    <ds:schemaRef ds:uri="46388a88-1f1f-4c06-96ec-bea9b366356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62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George Wellington</dc:creator>
  <cp:lastModifiedBy>George Wellington</cp:lastModifiedBy>
  <cp:revision>1</cp:revision>
  <dcterms:created xsi:type="dcterms:W3CDTF">2025-08-12T15:43:08Z</dcterms:created>
  <dcterms:modified xsi:type="dcterms:W3CDTF">2025-08-12T16:43:34Z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0x0101005BEAFDDCC976F543B2EEE534A71EA3A9</vt:lpwstr>
  </property>
</Properties>
</file>