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 id="2147483692" r:id="rId6"/>
    <p:sldMasterId id="2147483712" r:id="rId7"/>
    <p:sldMasterId id="2147483732" r:id="rId8"/>
  </p:sldMasterIdLst>
  <p:notesMasterIdLst>
    <p:notesMasterId r:id="rId43"/>
  </p:notesMasterIdLst>
  <p:handoutMasterIdLst>
    <p:handoutMasterId r:id="rId44"/>
  </p:handoutMasterIdLst>
  <p:sldIdLst>
    <p:sldId id="271" r:id="rId9"/>
    <p:sldId id="467" r:id="rId10"/>
    <p:sldId id="470" r:id="rId11"/>
    <p:sldId id="487" r:id="rId12"/>
    <p:sldId id="486" r:id="rId13"/>
    <p:sldId id="498" r:id="rId14"/>
    <p:sldId id="501" r:id="rId15"/>
    <p:sldId id="488" r:id="rId16"/>
    <p:sldId id="499" r:id="rId17"/>
    <p:sldId id="502" r:id="rId18"/>
    <p:sldId id="489" r:id="rId19"/>
    <p:sldId id="490" r:id="rId20"/>
    <p:sldId id="506" r:id="rId21"/>
    <p:sldId id="500" r:id="rId22"/>
    <p:sldId id="491" r:id="rId23"/>
    <p:sldId id="508" r:id="rId24"/>
    <p:sldId id="523" r:id="rId25"/>
    <p:sldId id="507" r:id="rId26"/>
    <p:sldId id="512" r:id="rId27"/>
    <p:sldId id="514" r:id="rId28"/>
    <p:sldId id="515" r:id="rId29"/>
    <p:sldId id="516" r:id="rId30"/>
    <p:sldId id="517" r:id="rId31"/>
    <p:sldId id="518" r:id="rId32"/>
    <p:sldId id="519" r:id="rId33"/>
    <p:sldId id="510" r:id="rId34"/>
    <p:sldId id="503" r:id="rId35"/>
    <p:sldId id="495" r:id="rId36"/>
    <p:sldId id="520" r:id="rId37"/>
    <p:sldId id="522" r:id="rId38"/>
    <p:sldId id="513" r:id="rId39"/>
    <p:sldId id="504" r:id="rId40"/>
    <p:sldId id="505" r:id="rId41"/>
    <p:sldId id="48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B1D1"/>
    <a:srgbClr val="7FBA00"/>
    <a:srgbClr val="86C400"/>
    <a:srgbClr val="82BF36"/>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95" autoAdjust="0"/>
    <p:restoredTop sz="95488" autoAdjust="0"/>
  </p:normalViewPr>
  <p:slideViewPr>
    <p:cSldViewPr snapToGrid="0">
      <p:cViewPr varScale="1">
        <p:scale>
          <a:sx n="88" d="100"/>
          <a:sy n="88" d="100"/>
        </p:scale>
        <p:origin x="324" y="90"/>
      </p:cViewPr>
      <p:guideLst/>
    </p:cSldViewPr>
  </p:slideViewPr>
  <p:notesTextViewPr>
    <p:cViewPr>
      <p:scale>
        <a:sx n="1" d="1"/>
        <a:sy n="1" d="1"/>
      </p:scale>
      <p:origin x="0" y="0"/>
    </p:cViewPr>
  </p:notesTextViewPr>
  <p:sorterViewPr>
    <p:cViewPr>
      <p:scale>
        <a:sx n="100" d="100"/>
        <a:sy n="100" d="100"/>
      </p:scale>
      <p:origin x="0" y="-438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3F6CE1-4DA9-4A0A-BE90-BCA2E3E4E2F6}" type="doc">
      <dgm:prSet loTypeId="urn:microsoft.com/office/officeart/2005/8/layout/list1" loCatId="list" qsTypeId="urn:microsoft.com/office/officeart/2005/8/quickstyle/simple2" qsCatId="simple" csTypeId="urn:microsoft.com/office/officeart/2005/8/colors/accent1_1" csCatId="accent1" phldr="1"/>
      <dgm:spPr/>
      <dgm:t>
        <a:bodyPr/>
        <a:lstStyle/>
        <a:p>
          <a:endParaRPr lang="zh-CN" altLang="en-US"/>
        </a:p>
      </dgm:t>
    </dgm:pt>
    <dgm:pt modelId="{D6DB0C75-78E2-4579-9A6E-8E4F5BD86576}">
      <dgm:prSet phldrT="[文本]"/>
      <dgm:spPr/>
      <dgm:t>
        <a:bodyPr/>
        <a:lstStyle/>
        <a:p>
          <a:r>
            <a:rPr lang="zh-CN" altLang="en-US" dirty="0" smtClean="0">
              <a:latin typeface="微软雅黑" panose="020B0503020204020204" pitchFamily="34" charset="-122"/>
              <a:ea typeface="微软雅黑" panose="020B0503020204020204" pitchFamily="34" charset="-122"/>
            </a:rPr>
            <a:t>部署</a:t>
          </a:r>
          <a:r>
            <a:rPr lang="en-US" altLang="zh-CN" dirty="0" smtClean="0">
              <a:latin typeface="微软雅黑" panose="020B0503020204020204" pitchFamily="34" charset="-122"/>
              <a:ea typeface="微软雅黑" panose="020B0503020204020204" pitchFamily="34" charset="-122"/>
            </a:rPr>
            <a:t>	</a:t>
          </a:r>
        </a:p>
      </dgm:t>
    </dgm:pt>
    <dgm:pt modelId="{DB42F099-6CF2-4E5C-863C-98A7F3E4B8AA}" type="parTrans" cxnId="{ACABF3F8-758B-43C3-95E5-8AFEDC7EB634}">
      <dgm:prSet/>
      <dgm:spPr/>
      <dgm:t>
        <a:bodyPr/>
        <a:lstStyle/>
        <a:p>
          <a:endParaRPr lang="zh-CN" altLang="en-US">
            <a:latin typeface="微软雅黑" panose="020B0503020204020204" pitchFamily="34" charset="-122"/>
            <a:ea typeface="微软雅黑" panose="020B0503020204020204" pitchFamily="34" charset="-122"/>
          </a:endParaRPr>
        </a:p>
      </dgm:t>
    </dgm:pt>
    <dgm:pt modelId="{77F0A67A-4BDD-4FBA-A071-D52ED06D0FD7}" type="sibTrans" cxnId="{ACABF3F8-758B-43C3-95E5-8AFEDC7EB634}">
      <dgm:prSet/>
      <dgm:spPr/>
      <dgm:t>
        <a:bodyPr/>
        <a:lstStyle/>
        <a:p>
          <a:endParaRPr lang="zh-CN" altLang="en-US">
            <a:latin typeface="微软雅黑" panose="020B0503020204020204" pitchFamily="34" charset="-122"/>
            <a:ea typeface="微软雅黑" panose="020B0503020204020204" pitchFamily="34" charset="-122"/>
          </a:endParaRPr>
        </a:p>
      </dgm:t>
    </dgm:pt>
    <dgm:pt modelId="{F970E7D5-BB8D-4159-A2E1-86FE2E04F272}">
      <dgm:prSet phldrT="[文本]"/>
      <dgm:spPr/>
      <dgm:t>
        <a:bodyPr/>
        <a:lstStyle/>
        <a:p>
          <a:r>
            <a:rPr lang="zh-CN" altLang="en-US" dirty="0" smtClean="0">
              <a:latin typeface="微软雅黑" panose="020B0503020204020204" pitchFamily="34" charset="-122"/>
              <a:ea typeface="微软雅黑" panose="020B0503020204020204" pitchFamily="34" charset="-122"/>
            </a:rPr>
            <a:t>监控</a:t>
          </a:r>
          <a:endParaRPr lang="en-US" altLang="zh-CN" dirty="0" smtClean="0">
            <a:latin typeface="微软雅黑" panose="020B0503020204020204" pitchFamily="34" charset="-122"/>
            <a:ea typeface="微软雅黑" panose="020B0503020204020204" pitchFamily="34" charset="-122"/>
          </a:endParaRPr>
        </a:p>
      </dgm:t>
    </dgm:pt>
    <dgm:pt modelId="{7E00F18A-0709-4B15-B5F4-05F660ACBEFE}" type="parTrans" cxnId="{EDE4638E-8956-4FC7-B75F-965EEBD8C22F}">
      <dgm:prSet/>
      <dgm:spPr/>
      <dgm:t>
        <a:bodyPr/>
        <a:lstStyle/>
        <a:p>
          <a:endParaRPr lang="zh-CN" altLang="en-US">
            <a:latin typeface="微软雅黑" panose="020B0503020204020204" pitchFamily="34" charset="-122"/>
            <a:ea typeface="微软雅黑" panose="020B0503020204020204" pitchFamily="34" charset="-122"/>
          </a:endParaRPr>
        </a:p>
      </dgm:t>
    </dgm:pt>
    <dgm:pt modelId="{17D970CB-A18E-418E-8727-5D7B75752996}" type="sibTrans" cxnId="{EDE4638E-8956-4FC7-B75F-965EEBD8C22F}">
      <dgm:prSet/>
      <dgm:spPr/>
      <dgm:t>
        <a:bodyPr/>
        <a:lstStyle/>
        <a:p>
          <a:endParaRPr lang="zh-CN" altLang="en-US">
            <a:latin typeface="微软雅黑" panose="020B0503020204020204" pitchFamily="34" charset="-122"/>
            <a:ea typeface="微软雅黑" panose="020B0503020204020204" pitchFamily="34" charset="-122"/>
          </a:endParaRPr>
        </a:p>
      </dgm:t>
    </dgm:pt>
    <dgm:pt modelId="{3E8A60A7-A5E4-4A38-95F2-EE7103EB5049}">
      <dgm:prSet phldrT="[文本]"/>
      <dgm:spPr/>
      <dgm:t>
        <a:bodyPr/>
        <a:lstStyle/>
        <a:p>
          <a:r>
            <a:rPr lang="zh-CN" altLang="en-US" dirty="0" smtClean="0">
              <a:latin typeface="微软雅黑" panose="020B0503020204020204" pitchFamily="34" charset="-122"/>
              <a:ea typeface="微软雅黑" panose="020B0503020204020204" pitchFamily="34" charset="-122"/>
            </a:rPr>
            <a:t>部署补丁程序</a:t>
          </a:r>
          <a:endParaRPr lang="en-US" altLang="zh-CN" dirty="0" smtClean="0">
            <a:latin typeface="微软雅黑" panose="020B0503020204020204" pitchFamily="34" charset="-122"/>
            <a:ea typeface="微软雅黑" panose="020B0503020204020204" pitchFamily="34" charset="-122"/>
          </a:endParaRPr>
        </a:p>
      </dgm:t>
    </dgm:pt>
    <dgm:pt modelId="{9DCC5C7F-8B71-497B-A77A-F58127F89F82}" type="parTrans" cxnId="{C5100D39-3A72-42E8-9D0D-67F654260490}">
      <dgm:prSet/>
      <dgm:spPr/>
      <dgm:t>
        <a:bodyPr/>
        <a:lstStyle/>
        <a:p>
          <a:endParaRPr lang="zh-CN" altLang="en-US">
            <a:latin typeface="微软雅黑" panose="020B0503020204020204" pitchFamily="34" charset="-122"/>
            <a:ea typeface="微软雅黑" panose="020B0503020204020204" pitchFamily="34" charset="-122"/>
          </a:endParaRPr>
        </a:p>
      </dgm:t>
    </dgm:pt>
    <dgm:pt modelId="{7CB1E8EA-47F7-497F-9E82-DC07A378E546}" type="sibTrans" cxnId="{C5100D39-3A72-42E8-9D0D-67F654260490}">
      <dgm:prSet/>
      <dgm:spPr/>
      <dgm:t>
        <a:bodyPr/>
        <a:lstStyle/>
        <a:p>
          <a:endParaRPr lang="zh-CN" altLang="en-US">
            <a:latin typeface="微软雅黑" panose="020B0503020204020204" pitchFamily="34" charset="-122"/>
            <a:ea typeface="微软雅黑" panose="020B0503020204020204" pitchFamily="34" charset="-122"/>
          </a:endParaRPr>
        </a:p>
      </dgm:t>
    </dgm:pt>
    <dgm:pt modelId="{9E4A71C9-659D-42D8-BAB7-8F31ADD706D6}">
      <dgm:prSet phldrT="[文本]"/>
      <dgm:spPr/>
      <dgm:t>
        <a:bodyPr/>
        <a:lstStyle/>
        <a:p>
          <a:r>
            <a:rPr lang="zh-CN" altLang="en-US" dirty="0" smtClean="0">
              <a:latin typeface="微软雅黑" panose="020B0503020204020204" pitchFamily="34" charset="-122"/>
              <a:ea typeface="微软雅黑" panose="020B0503020204020204" pitchFamily="34" charset="-122"/>
            </a:rPr>
            <a:t>管理虚拟机</a:t>
          </a:r>
          <a:endParaRPr lang="en-US" altLang="zh-CN" dirty="0" smtClean="0">
            <a:latin typeface="微软雅黑" panose="020B0503020204020204" pitchFamily="34" charset="-122"/>
            <a:ea typeface="微软雅黑" panose="020B0503020204020204" pitchFamily="34" charset="-122"/>
          </a:endParaRPr>
        </a:p>
      </dgm:t>
    </dgm:pt>
    <dgm:pt modelId="{EA2AF27E-ECBF-4390-99B8-6712723AB773}" type="parTrans" cxnId="{B8E3EEFE-9DBA-40E7-8181-80B3ACE4944C}">
      <dgm:prSet/>
      <dgm:spPr/>
      <dgm:t>
        <a:bodyPr/>
        <a:lstStyle/>
        <a:p>
          <a:endParaRPr lang="zh-CN" altLang="en-US">
            <a:latin typeface="微软雅黑" panose="020B0503020204020204" pitchFamily="34" charset="-122"/>
            <a:ea typeface="微软雅黑" panose="020B0503020204020204" pitchFamily="34" charset="-122"/>
          </a:endParaRPr>
        </a:p>
      </dgm:t>
    </dgm:pt>
    <dgm:pt modelId="{8CE917A7-3FEA-4B9B-BC02-7BEC46293ABF}" type="sibTrans" cxnId="{B8E3EEFE-9DBA-40E7-8181-80B3ACE4944C}">
      <dgm:prSet/>
      <dgm:spPr/>
      <dgm:t>
        <a:bodyPr/>
        <a:lstStyle/>
        <a:p>
          <a:endParaRPr lang="zh-CN" altLang="en-US">
            <a:latin typeface="微软雅黑" panose="020B0503020204020204" pitchFamily="34" charset="-122"/>
            <a:ea typeface="微软雅黑" panose="020B0503020204020204" pitchFamily="34" charset="-122"/>
          </a:endParaRPr>
        </a:p>
      </dgm:t>
    </dgm:pt>
    <dgm:pt modelId="{45A76B7F-E3F6-4188-96F7-475814128AEE}">
      <dgm:prSet phldrT="[文本]"/>
      <dgm:spPr/>
      <dgm:t>
        <a:bodyPr/>
        <a:lstStyle/>
        <a:p>
          <a:r>
            <a:rPr lang="zh-CN" altLang="en-US" dirty="0" smtClean="0">
              <a:latin typeface="微软雅黑" panose="020B0503020204020204" pitchFamily="34" charset="-122"/>
              <a:ea typeface="微软雅黑" panose="020B0503020204020204" pitchFamily="34" charset="-122"/>
            </a:rPr>
            <a:t>运行虚拟机备份</a:t>
          </a:r>
          <a:endParaRPr lang="en-US" altLang="zh-CN" dirty="0" smtClean="0">
            <a:latin typeface="微软雅黑" panose="020B0503020204020204" pitchFamily="34" charset="-122"/>
            <a:ea typeface="微软雅黑" panose="020B0503020204020204" pitchFamily="34" charset="-122"/>
          </a:endParaRPr>
        </a:p>
      </dgm:t>
    </dgm:pt>
    <dgm:pt modelId="{261347BD-F473-42A1-9E3E-000F98F736F3}" type="parTrans" cxnId="{B05870A3-4B2B-4B72-9433-DBB72841C706}">
      <dgm:prSet/>
      <dgm:spPr/>
      <dgm:t>
        <a:bodyPr/>
        <a:lstStyle/>
        <a:p>
          <a:endParaRPr lang="zh-CN" altLang="en-US">
            <a:latin typeface="微软雅黑" panose="020B0503020204020204" pitchFamily="34" charset="-122"/>
            <a:ea typeface="微软雅黑" panose="020B0503020204020204" pitchFamily="34" charset="-122"/>
          </a:endParaRPr>
        </a:p>
      </dgm:t>
    </dgm:pt>
    <dgm:pt modelId="{8A20EF05-F737-4CB1-8437-FB11356E4E52}" type="sibTrans" cxnId="{B05870A3-4B2B-4B72-9433-DBB72841C706}">
      <dgm:prSet/>
      <dgm:spPr/>
      <dgm:t>
        <a:bodyPr/>
        <a:lstStyle/>
        <a:p>
          <a:endParaRPr lang="zh-CN" altLang="en-US">
            <a:latin typeface="微软雅黑" panose="020B0503020204020204" pitchFamily="34" charset="-122"/>
            <a:ea typeface="微软雅黑" panose="020B0503020204020204" pitchFamily="34" charset="-122"/>
          </a:endParaRPr>
        </a:p>
      </dgm:t>
    </dgm:pt>
    <dgm:pt modelId="{290D5793-5D72-4CF2-A882-E6681A646818}">
      <dgm:prSet phldrT="[文本]"/>
      <dgm:spPr/>
      <dgm:t>
        <a:bodyPr/>
        <a:lstStyle/>
        <a:p>
          <a:r>
            <a:rPr lang="zh-CN" altLang="en-US" smtClean="0">
              <a:latin typeface="微软雅黑" panose="020B0503020204020204" pitchFamily="34" charset="-122"/>
              <a:ea typeface="微软雅黑" panose="020B0503020204020204" pitchFamily="34" charset="-122"/>
            </a:rPr>
            <a:t>容灾</a:t>
          </a:r>
          <a:r>
            <a:rPr lang="en-US" altLang="zh-CN" smtClean="0">
              <a:latin typeface="微软雅黑" panose="020B0503020204020204" pitchFamily="34" charset="-122"/>
              <a:ea typeface="微软雅黑" panose="020B0503020204020204" pitchFamily="34" charset="-122"/>
            </a:rPr>
            <a:t>		</a:t>
          </a:r>
          <a:endParaRPr lang="en-US" altLang="zh-CN" dirty="0" smtClean="0">
            <a:latin typeface="微软雅黑" panose="020B0503020204020204" pitchFamily="34" charset="-122"/>
            <a:ea typeface="微软雅黑" panose="020B0503020204020204" pitchFamily="34" charset="-122"/>
          </a:endParaRPr>
        </a:p>
      </dgm:t>
    </dgm:pt>
    <dgm:pt modelId="{2FCD2FAB-C69D-47C5-8BD7-526ACAC642B4}" type="parTrans" cxnId="{6DFD3728-01C0-4B12-9C05-41B8B2D15534}">
      <dgm:prSet/>
      <dgm:spPr/>
      <dgm:t>
        <a:bodyPr/>
        <a:lstStyle/>
        <a:p>
          <a:endParaRPr lang="zh-CN" altLang="en-US"/>
        </a:p>
      </dgm:t>
    </dgm:pt>
    <dgm:pt modelId="{DE207E9C-2EA7-4439-9436-DAEA8FE3AFDD}" type="sibTrans" cxnId="{6DFD3728-01C0-4B12-9C05-41B8B2D15534}">
      <dgm:prSet/>
      <dgm:spPr/>
      <dgm:t>
        <a:bodyPr/>
        <a:lstStyle/>
        <a:p>
          <a:endParaRPr lang="zh-CN" altLang="en-US"/>
        </a:p>
      </dgm:t>
    </dgm:pt>
    <dgm:pt modelId="{D0EBE726-4AF4-430A-B126-B7D44CFF010A}">
      <dgm:prSet phldrT="[文本]"/>
      <dgm:spPr/>
      <dgm:t>
        <a:bodyPr/>
        <a:lstStyle/>
        <a:p>
          <a:r>
            <a:rPr lang="zh-CN" altLang="en-US" dirty="0" smtClean="0">
              <a:latin typeface="微软雅黑" panose="020B0503020204020204" pitchFamily="34" charset="-122"/>
              <a:ea typeface="微软雅黑" panose="020B0503020204020204" pitchFamily="34" charset="-122"/>
            </a:rPr>
            <a:t>高可用</a:t>
          </a:r>
          <a:endParaRPr lang="zh-CN" altLang="en-US" dirty="0">
            <a:latin typeface="微软雅黑" panose="020B0503020204020204" pitchFamily="34" charset="-122"/>
            <a:ea typeface="微软雅黑" panose="020B0503020204020204" pitchFamily="34" charset="-122"/>
          </a:endParaRPr>
        </a:p>
      </dgm:t>
    </dgm:pt>
    <dgm:pt modelId="{1E3C2AF6-AE6A-4787-A3E6-0034C0D84BA1}" type="parTrans" cxnId="{91709597-DB6F-4460-8739-AAEAC62D89B7}">
      <dgm:prSet/>
      <dgm:spPr/>
      <dgm:t>
        <a:bodyPr/>
        <a:lstStyle/>
        <a:p>
          <a:endParaRPr lang="zh-CN" altLang="en-US"/>
        </a:p>
      </dgm:t>
    </dgm:pt>
    <dgm:pt modelId="{813A4AEE-57C5-4DCC-B9B1-4146B33D2BF2}" type="sibTrans" cxnId="{91709597-DB6F-4460-8739-AAEAC62D89B7}">
      <dgm:prSet/>
      <dgm:spPr/>
      <dgm:t>
        <a:bodyPr/>
        <a:lstStyle/>
        <a:p>
          <a:endParaRPr lang="zh-CN" altLang="en-US"/>
        </a:p>
      </dgm:t>
    </dgm:pt>
    <dgm:pt modelId="{22F3F615-6B60-4B41-B33B-34CBDA7F9540}" type="pres">
      <dgm:prSet presAssocID="{B63F6CE1-4DA9-4A0A-BE90-BCA2E3E4E2F6}" presName="linear" presStyleCnt="0">
        <dgm:presLayoutVars>
          <dgm:dir/>
          <dgm:animLvl val="lvl"/>
          <dgm:resizeHandles val="exact"/>
        </dgm:presLayoutVars>
      </dgm:prSet>
      <dgm:spPr/>
      <dgm:t>
        <a:bodyPr/>
        <a:lstStyle/>
        <a:p>
          <a:endParaRPr lang="zh-CN" altLang="en-US"/>
        </a:p>
      </dgm:t>
    </dgm:pt>
    <dgm:pt modelId="{2F008E6A-79B2-44BD-B836-8098AF1C7C76}" type="pres">
      <dgm:prSet presAssocID="{D6DB0C75-78E2-4579-9A6E-8E4F5BD86576}" presName="parentLin" presStyleCnt="0"/>
      <dgm:spPr/>
    </dgm:pt>
    <dgm:pt modelId="{021D092E-251B-4BDD-84DE-312D1073D952}" type="pres">
      <dgm:prSet presAssocID="{D6DB0C75-78E2-4579-9A6E-8E4F5BD86576}" presName="parentLeftMargin" presStyleLbl="node1" presStyleIdx="0" presStyleCnt="7"/>
      <dgm:spPr/>
      <dgm:t>
        <a:bodyPr/>
        <a:lstStyle/>
        <a:p>
          <a:endParaRPr lang="zh-CN" altLang="en-US"/>
        </a:p>
      </dgm:t>
    </dgm:pt>
    <dgm:pt modelId="{97648024-E61D-4F02-94B4-FBA1DFBE61E7}" type="pres">
      <dgm:prSet presAssocID="{D6DB0C75-78E2-4579-9A6E-8E4F5BD86576}" presName="parentText" presStyleLbl="node1" presStyleIdx="0" presStyleCnt="7">
        <dgm:presLayoutVars>
          <dgm:chMax val="0"/>
          <dgm:bulletEnabled val="1"/>
        </dgm:presLayoutVars>
      </dgm:prSet>
      <dgm:spPr/>
      <dgm:t>
        <a:bodyPr/>
        <a:lstStyle/>
        <a:p>
          <a:endParaRPr lang="zh-CN" altLang="en-US"/>
        </a:p>
      </dgm:t>
    </dgm:pt>
    <dgm:pt modelId="{048E881A-6109-4155-B252-D1C33D9DC80F}" type="pres">
      <dgm:prSet presAssocID="{D6DB0C75-78E2-4579-9A6E-8E4F5BD86576}" presName="negativeSpace" presStyleCnt="0"/>
      <dgm:spPr/>
    </dgm:pt>
    <dgm:pt modelId="{4C4B2025-AF96-4E8C-8DE7-E4C1C6C8DCDA}" type="pres">
      <dgm:prSet presAssocID="{D6DB0C75-78E2-4579-9A6E-8E4F5BD86576}" presName="childText" presStyleLbl="conFgAcc1" presStyleIdx="0" presStyleCnt="7">
        <dgm:presLayoutVars>
          <dgm:bulletEnabled val="1"/>
        </dgm:presLayoutVars>
      </dgm:prSet>
      <dgm:spPr/>
    </dgm:pt>
    <dgm:pt modelId="{D1926016-32A2-47D1-AE42-9D4447286DA5}" type="pres">
      <dgm:prSet presAssocID="{77F0A67A-4BDD-4FBA-A071-D52ED06D0FD7}" presName="spaceBetweenRectangles" presStyleCnt="0"/>
      <dgm:spPr/>
    </dgm:pt>
    <dgm:pt modelId="{D704FC5C-52A0-4876-9488-D8EB27C6102F}" type="pres">
      <dgm:prSet presAssocID="{F970E7D5-BB8D-4159-A2E1-86FE2E04F272}" presName="parentLin" presStyleCnt="0"/>
      <dgm:spPr/>
    </dgm:pt>
    <dgm:pt modelId="{EB791E90-9C92-4AE6-A6F3-3EE1073F263D}" type="pres">
      <dgm:prSet presAssocID="{F970E7D5-BB8D-4159-A2E1-86FE2E04F272}" presName="parentLeftMargin" presStyleLbl="node1" presStyleIdx="0" presStyleCnt="7"/>
      <dgm:spPr/>
      <dgm:t>
        <a:bodyPr/>
        <a:lstStyle/>
        <a:p>
          <a:endParaRPr lang="zh-CN" altLang="en-US"/>
        </a:p>
      </dgm:t>
    </dgm:pt>
    <dgm:pt modelId="{4FBE564F-B0C6-4B45-AD89-4A055DC47E6F}" type="pres">
      <dgm:prSet presAssocID="{F970E7D5-BB8D-4159-A2E1-86FE2E04F272}" presName="parentText" presStyleLbl="node1" presStyleIdx="1" presStyleCnt="7">
        <dgm:presLayoutVars>
          <dgm:chMax val="0"/>
          <dgm:bulletEnabled val="1"/>
        </dgm:presLayoutVars>
      </dgm:prSet>
      <dgm:spPr/>
      <dgm:t>
        <a:bodyPr/>
        <a:lstStyle/>
        <a:p>
          <a:endParaRPr lang="zh-CN" altLang="en-US"/>
        </a:p>
      </dgm:t>
    </dgm:pt>
    <dgm:pt modelId="{8AFA8A06-66AC-41D9-B4EC-12425EA0AFB4}" type="pres">
      <dgm:prSet presAssocID="{F970E7D5-BB8D-4159-A2E1-86FE2E04F272}" presName="negativeSpace" presStyleCnt="0"/>
      <dgm:spPr/>
    </dgm:pt>
    <dgm:pt modelId="{F61CE438-6C62-450D-AF0E-CBC0C6350C97}" type="pres">
      <dgm:prSet presAssocID="{F970E7D5-BB8D-4159-A2E1-86FE2E04F272}" presName="childText" presStyleLbl="conFgAcc1" presStyleIdx="1" presStyleCnt="7">
        <dgm:presLayoutVars>
          <dgm:bulletEnabled val="1"/>
        </dgm:presLayoutVars>
      </dgm:prSet>
      <dgm:spPr/>
    </dgm:pt>
    <dgm:pt modelId="{68617C98-2D96-4A47-BE11-8E6C5B770674}" type="pres">
      <dgm:prSet presAssocID="{17D970CB-A18E-418E-8727-5D7B75752996}" presName="spaceBetweenRectangles" presStyleCnt="0"/>
      <dgm:spPr/>
    </dgm:pt>
    <dgm:pt modelId="{37BE0459-F4B8-44D0-95DC-3A61D3961D33}" type="pres">
      <dgm:prSet presAssocID="{3E8A60A7-A5E4-4A38-95F2-EE7103EB5049}" presName="parentLin" presStyleCnt="0"/>
      <dgm:spPr/>
    </dgm:pt>
    <dgm:pt modelId="{531185C6-6F76-4CB8-BFA8-63C4001E8498}" type="pres">
      <dgm:prSet presAssocID="{3E8A60A7-A5E4-4A38-95F2-EE7103EB5049}" presName="parentLeftMargin" presStyleLbl="node1" presStyleIdx="1" presStyleCnt="7"/>
      <dgm:spPr/>
      <dgm:t>
        <a:bodyPr/>
        <a:lstStyle/>
        <a:p>
          <a:endParaRPr lang="zh-CN" altLang="en-US"/>
        </a:p>
      </dgm:t>
    </dgm:pt>
    <dgm:pt modelId="{E1966360-7526-4CA6-84B0-D8A1D874780A}" type="pres">
      <dgm:prSet presAssocID="{3E8A60A7-A5E4-4A38-95F2-EE7103EB5049}" presName="parentText" presStyleLbl="node1" presStyleIdx="2" presStyleCnt="7">
        <dgm:presLayoutVars>
          <dgm:chMax val="0"/>
          <dgm:bulletEnabled val="1"/>
        </dgm:presLayoutVars>
      </dgm:prSet>
      <dgm:spPr/>
      <dgm:t>
        <a:bodyPr/>
        <a:lstStyle/>
        <a:p>
          <a:endParaRPr lang="zh-CN" altLang="en-US"/>
        </a:p>
      </dgm:t>
    </dgm:pt>
    <dgm:pt modelId="{129883AB-BB73-4582-B174-F5457440DCC2}" type="pres">
      <dgm:prSet presAssocID="{3E8A60A7-A5E4-4A38-95F2-EE7103EB5049}" presName="negativeSpace" presStyleCnt="0"/>
      <dgm:spPr/>
    </dgm:pt>
    <dgm:pt modelId="{9AF8A672-D7B9-4318-B015-974D134661C0}" type="pres">
      <dgm:prSet presAssocID="{3E8A60A7-A5E4-4A38-95F2-EE7103EB5049}" presName="childText" presStyleLbl="conFgAcc1" presStyleIdx="2" presStyleCnt="7">
        <dgm:presLayoutVars>
          <dgm:bulletEnabled val="1"/>
        </dgm:presLayoutVars>
      </dgm:prSet>
      <dgm:spPr/>
    </dgm:pt>
    <dgm:pt modelId="{6A8608C9-93F6-4AF2-85E0-3A128124C59E}" type="pres">
      <dgm:prSet presAssocID="{7CB1E8EA-47F7-497F-9E82-DC07A378E546}" presName="spaceBetweenRectangles" presStyleCnt="0"/>
      <dgm:spPr/>
    </dgm:pt>
    <dgm:pt modelId="{0DF7F1B2-15D2-4A55-9605-5DE8AC45B58E}" type="pres">
      <dgm:prSet presAssocID="{9E4A71C9-659D-42D8-BAB7-8F31ADD706D6}" presName="parentLin" presStyleCnt="0"/>
      <dgm:spPr/>
    </dgm:pt>
    <dgm:pt modelId="{8A0C994A-3916-42C9-93D6-05187C4DE59B}" type="pres">
      <dgm:prSet presAssocID="{9E4A71C9-659D-42D8-BAB7-8F31ADD706D6}" presName="parentLeftMargin" presStyleLbl="node1" presStyleIdx="2" presStyleCnt="7"/>
      <dgm:spPr/>
      <dgm:t>
        <a:bodyPr/>
        <a:lstStyle/>
        <a:p>
          <a:endParaRPr lang="zh-CN" altLang="en-US"/>
        </a:p>
      </dgm:t>
    </dgm:pt>
    <dgm:pt modelId="{BDC26C7B-91DB-4554-B1DE-5562B8C7C7C4}" type="pres">
      <dgm:prSet presAssocID="{9E4A71C9-659D-42D8-BAB7-8F31ADD706D6}" presName="parentText" presStyleLbl="node1" presStyleIdx="3" presStyleCnt="7">
        <dgm:presLayoutVars>
          <dgm:chMax val="0"/>
          <dgm:bulletEnabled val="1"/>
        </dgm:presLayoutVars>
      </dgm:prSet>
      <dgm:spPr/>
      <dgm:t>
        <a:bodyPr/>
        <a:lstStyle/>
        <a:p>
          <a:endParaRPr lang="zh-CN" altLang="en-US"/>
        </a:p>
      </dgm:t>
    </dgm:pt>
    <dgm:pt modelId="{9F286848-E2F7-4674-94F4-B68858EB85F5}" type="pres">
      <dgm:prSet presAssocID="{9E4A71C9-659D-42D8-BAB7-8F31ADD706D6}" presName="negativeSpace" presStyleCnt="0"/>
      <dgm:spPr/>
    </dgm:pt>
    <dgm:pt modelId="{DF18A930-D2CA-4B83-A671-F46A61E4F1D8}" type="pres">
      <dgm:prSet presAssocID="{9E4A71C9-659D-42D8-BAB7-8F31ADD706D6}" presName="childText" presStyleLbl="conFgAcc1" presStyleIdx="3" presStyleCnt="7">
        <dgm:presLayoutVars>
          <dgm:bulletEnabled val="1"/>
        </dgm:presLayoutVars>
      </dgm:prSet>
      <dgm:spPr/>
    </dgm:pt>
    <dgm:pt modelId="{72C8240A-75B1-4CD1-AD8B-CD67878C693A}" type="pres">
      <dgm:prSet presAssocID="{8CE917A7-3FEA-4B9B-BC02-7BEC46293ABF}" presName="spaceBetweenRectangles" presStyleCnt="0"/>
      <dgm:spPr/>
    </dgm:pt>
    <dgm:pt modelId="{15FF2455-544D-4A19-AD40-6277E13B9249}" type="pres">
      <dgm:prSet presAssocID="{45A76B7F-E3F6-4188-96F7-475814128AEE}" presName="parentLin" presStyleCnt="0"/>
      <dgm:spPr/>
    </dgm:pt>
    <dgm:pt modelId="{BF3E0BBE-CB17-41B6-A6D1-1ABA942F7045}" type="pres">
      <dgm:prSet presAssocID="{45A76B7F-E3F6-4188-96F7-475814128AEE}" presName="parentLeftMargin" presStyleLbl="node1" presStyleIdx="3" presStyleCnt="7"/>
      <dgm:spPr/>
      <dgm:t>
        <a:bodyPr/>
        <a:lstStyle/>
        <a:p>
          <a:endParaRPr lang="zh-CN" altLang="en-US"/>
        </a:p>
      </dgm:t>
    </dgm:pt>
    <dgm:pt modelId="{ADC85BC1-CB6E-423B-9939-73CA4B40527E}" type="pres">
      <dgm:prSet presAssocID="{45A76B7F-E3F6-4188-96F7-475814128AEE}" presName="parentText" presStyleLbl="node1" presStyleIdx="4" presStyleCnt="7">
        <dgm:presLayoutVars>
          <dgm:chMax val="0"/>
          <dgm:bulletEnabled val="1"/>
        </dgm:presLayoutVars>
      </dgm:prSet>
      <dgm:spPr/>
      <dgm:t>
        <a:bodyPr/>
        <a:lstStyle/>
        <a:p>
          <a:endParaRPr lang="zh-CN" altLang="en-US"/>
        </a:p>
      </dgm:t>
    </dgm:pt>
    <dgm:pt modelId="{A165299A-B0F3-49B9-ABB3-3958B5290E66}" type="pres">
      <dgm:prSet presAssocID="{45A76B7F-E3F6-4188-96F7-475814128AEE}" presName="negativeSpace" presStyleCnt="0"/>
      <dgm:spPr/>
    </dgm:pt>
    <dgm:pt modelId="{AF528FCC-41F9-427A-8D6A-567F882AC699}" type="pres">
      <dgm:prSet presAssocID="{45A76B7F-E3F6-4188-96F7-475814128AEE}" presName="childText" presStyleLbl="conFgAcc1" presStyleIdx="4" presStyleCnt="7">
        <dgm:presLayoutVars>
          <dgm:bulletEnabled val="1"/>
        </dgm:presLayoutVars>
      </dgm:prSet>
      <dgm:spPr/>
    </dgm:pt>
    <dgm:pt modelId="{E85AA6DB-5E75-4419-A3CF-BB8DB3C742AD}" type="pres">
      <dgm:prSet presAssocID="{8A20EF05-F737-4CB1-8437-FB11356E4E52}" presName="spaceBetweenRectangles" presStyleCnt="0"/>
      <dgm:spPr/>
    </dgm:pt>
    <dgm:pt modelId="{4DF64D6D-B6AF-4ED3-BC48-6027171E0302}" type="pres">
      <dgm:prSet presAssocID="{290D5793-5D72-4CF2-A882-E6681A646818}" presName="parentLin" presStyleCnt="0"/>
      <dgm:spPr/>
    </dgm:pt>
    <dgm:pt modelId="{307FD782-3F63-4DE2-BC5D-0393D435F3FB}" type="pres">
      <dgm:prSet presAssocID="{290D5793-5D72-4CF2-A882-E6681A646818}" presName="parentLeftMargin" presStyleLbl="node1" presStyleIdx="4" presStyleCnt="7"/>
      <dgm:spPr/>
      <dgm:t>
        <a:bodyPr/>
        <a:lstStyle/>
        <a:p>
          <a:endParaRPr lang="zh-CN" altLang="en-US"/>
        </a:p>
      </dgm:t>
    </dgm:pt>
    <dgm:pt modelId="{42057AED-C8FC-4188-A30C-2DBFE5C60DF8}" type="pres">
      <dgm:prSet presAssocID="{290D5793-5D72-4CF2-A882-E6681A646818}" presName="parentText" presStyleLbl="node1" presStyleIdx="5" presStyleCnt="7">
        <dgm:presLayoutVars>
          <dgm:chMax val="0"/>
          <dgm:bulletEnabled val="1"/>
        </dgm:presLayoutVars>
      </dgm:prSet>
      <dgm:spPr/>
      <dgm:t>
        <a:bodyPr/>
        <a:lstStyle/>
        <a:p>
          <a:endParaRPr lang="zh-CN" altLang="en-US"/>
        </a:p>
      </dgm:t>
    </dgm:pt>
    <dgm:pt modelId="{1BAFD15A-43E5-468F-8EDE-BFC6FC30D6EC}" type="pres">
      <dgm:prSet presAssocID="{290D5793-5D72-4CF2-A882-E6681A646818}" presName="negativeSpace" presStyleCnt="0"/>
      <dgm:spPr/>
    </dgm:pt>
    <dgm:pt modelId="{B5F06AF0-C20D-46B6-85B7-2FB64F8D5292}" type="pres">
      <dgm:prSet presAssocID="{290D5793-5D72-4CF2-A882-E6681A646818}" presName="childText" presStyleLbl="conFgAcc1" presStyleIdx="5" presStyleCnt="7">
        <dgm:presLayoutVars>
          <dgm:bulletEnabled val="1"/>
        </dgm:presLayoutVars>
      </dgm:prSet>
      <dgm:spPr/>
    </dgm:pt>
    <dgm:pt modelId="{5A296B15-27D7-4068-882D-F23969A6A3CA}" type="pres">
      <dgm:prSet presAssocID="{DE207E9C-2EA7-4439-9436-DAEA8FE3AFDD}" presName="spaceBetweenRectangles" presStyleCnt="0"/>
      <dgm:spPr/>
    </dgm:pt>
    <dgm:pt modelId="{4C19DAF0-9578-4156-B6E6-2264416B92A1}" type="pres">
      <dgm:prSet presAssocID="{D0EBE726-4AF4-430A-B126-B7D44CFF010A}" presName="parentLin" presStyleCnt="0"/>
      <dgm:spPr/>
    </dgm:pt>
    <dgm:pt modelId="{B280E925-2A34-40C5-A01D-553EDCE33299}" type="pres">
      <dgm:prSet presAssocID="{D0EBE726-4AF4-430A-B126-B7D44CFF010A}" presName="parentLeftMargin" presStyleLbl="node1" presStyleIdx="5" presStyleCnt="7"/>
      <dgm:spPr/>
      <dgm:t>
        <a:bodyPr/>
        <a:lstStyle/>
        <a:p>
          <a:endParaRPr lang="zh-CN" altLang="en-US"/>
        </a:p>
      </dgm:t>
    </dgm:pt>
    <dgm:pt modelId="{E35AF32C-4BA5-4D3E-B60F-D61CCACBF642}" type="pres">
      <dgm:prSet presAssocID="{D0EBE726-4AF4-430A-B126-B7D44CFF010A}" presName="parentText" presStyleLbl="node1" presStyleIdx="6" presStyleCnt="7">
        <dgm:presLayoutVars>
          <dgm:chMax val="0"/>
          <dgm:bulletEnabled val="1"/>
        </dgm:presLayoutVars>
      </dgm:prSet>
      <dgm:spPr/>
      <dgm:t>
        <a:bodyPr/>
        <a:lstStyle/>
        <a:p>
          <a:endParaRPr lang="zh-CN" altLang="en-US"/>
        </a:p>
      </dgm:t>
    </dgm:pt>
    <dgm:pt modelId="{C48D7AF7-8728-4746-B672-A5AAC62FDB21}" type="pres">
      <dgm:prSet presAssocID="{D0EBE726-4AF4-430A-B126-B7D44CFF010A}" presName="negativeSpace" presStyleCnt="0"/>
      <dgm:spPr/>
    </dgm:pt>
    <dgm:pt modelId="{A28E20E6-1D15-49CD-B84F-30A295E99407}" type="pres">
      <dgm:prSet presAssocID="{D0EBE726-4AF4-430A-B126-B7D44CFF010A}" presName="childText" presStyleLbl="conFgAcc1" presStyleIdx="6" presStyleCnt="7">
        <dgm:presLayoutVars>
          <dgm:bulletEnabled val="1"/>
        </dgm:presLayoutVars>
      </dgm:prSet>
      <dgm:spPr/>
    </dgm:pt>
  </dgm:ptLst>
  <dgm:cxnLst>
    <dgm:cxn modelId="{865DC6BF-D867-465F-B091-631A8E06D7CB}" type="presOf" srcId="{45A76B7F-E3F6-4188-96F7-475814128AEE}" destId="{BF3E0BBE-CB17-41B6-A6D1-1ABA942F7045}" srcOrd="0" destOrd="0" presId="urn:microsoft.com/office/officeart/2005/8/layout/list1"/>
    <dgm:cxn modelId="{B6AFB405-E446-4066-B82C-BAE4C8EAD6AF}" type="presOf" srcId="{9E4A71C9-659D-42D8-BAB7-8F31ADD706D6}" destId="{BDC26C7B-91DB-4554-B1DE-5562B8C7C7C4}" srcOrd="1" destOrd="0" presId="urn:microsoft.com/office/officeart/2005/8/layout/list1"/>
    <dgm:cxn modelId="{EDE4638E-8956-4FC7-B75F-965EEBD8C22F}" srcId="{B63F6CE1-4DA9-4A0A-BE90-BCA2E3E4E2F6}" destId="{F970E7D5-BB8D-4159-A2E1-86FE2E04F272}" srcOrd="1" destOrd="0" parTransId="{7E00F18A-0709-4B15-B5F4-05F660ACBEFE}" sibTransId="{17D970CB-A18E-418E-8727-5D7B75752996}"/>
    <dgm:cxn modelId="{C5100D39-3A72-42E8-9D0D-67F654260490}" srcId="{B63F6CE1-4DA9-4A0A-BE90-BCA2E3E4E2F6}" destId="{3E8A60A7-A5E4-4A38-95F2-EE7103EB5049}" srcOrd="2" destOrd="0" parTransId="{9DCC5C7F-8B71-497B-A77A-F58127F89F82}" sibTransId="{7CB1E8EA-47F7-497F-9E82-DC07A378E546}"/>
    <dgm:cxn modelId="{698197BF-275D-44ED-8ABC-3DC2B3C4A582}" type="presOf" srcId="{D6DB0C75-78E2-4579-9A6E-8E4F5BD86576}" destId="{97648024-E61D-4F02-94B4-FBA1DFBE61E7}" srcOrd="1" destOrd="0" presId="urn:microsoft.com/office/officeart/2005/8/layout/list1"/>
    <dgm:cxn modelId="{ACABF3F8-758B-43C3-95E5-8AFEDC7EB634}" srcId="{B63F6CE1-4DA9-4A0A-BE90-BCA2E3E4E2F6}" destId="{D6DB0C75-78E2-4579-9A6E-8E4F5BD86576}" srcOrd="0" destOrd="0" parTransId="{DB42F099-6CF2-4E5C-863C-98A7F3E4B8AA}" sibTransId="{77F0A67A-4BDD-4FBA-A071-D52ED06D0FD7}"/>
    <dgm:cxn modelId="{61BF8337-6FAE-476B-9D16-AB2621573055}" type="presOf" srcId="{9E4A71C9-659D-42D8-BAB7-8F31ADD706D6}" destId="{8A0C994A-3916-42C9-93D6-05187C4DE59B}" srcOrd="0" destOrd="0" presId="urn:microsoft.com/office/officeart/2005/8/layout/list1"/>
    <dgm:cxn modelId="{20494872-5D95-480F-99AC-BF59BAAB8BE8}" type="presOf" srcId="{F970E7D5-BB8D-4159-A2E1-86FE2E04F272}" destId="{EB791E90-9C92-4AE6-A6F3-3EE1073F263D}" srcOrd="0" destOrd="0" presId="urn:microsoft.com/office/officeart/2005/8/layout/list1"/>
    <dgm:cxn modelId="{14E7E912-421D-4A70-B063-A58428EE347D}" type="presOf" srcId="{290D5793-5D72-4CF2-A882-E6681A646818}" destId="{307FD782-3F63-4DE2-BC5D-0393D435F3FB}" srcOrd="0" destOrd="0" presId="urn:microsoft.com/office/officeart/2005/8/layout/list1"/>
    <dgm:cxn modelId="{72049EF7-B36B-471D-8335-5C0F95BA4F3A}" type="presOf" srcId="{F970E7D5-BB8D-4159-A2E1-86FE2E04F272}" destId="{4FBE564F-B0C6-4B45-AD89-4A055DC47E6F}" srcOrd="1" destOrd="0" presId="urn:microsoft.com/office/officeart/2005/8/layout/list1"/>
    <dgm:cxn modelId="{5C54A6E7-5149-4F48-AD53-23D63C4D9056}" type="presOf" srcId="{D0EBE726-4AF4-430A-B126-B7D44CFF010A}" destId="{E35AF32C-4BA5-4D3E-B60F-D61CCACBF642}" srcOrd="1" destOrd="0" presId="urn:microsoft.com/office/officeart/2005/8/layout/list1"/>
    <dgm:cxn modelId="{94238E09-4BD3-4FAD-A045-236CBE736AEB}" type="presOf" srcId="{45A76B7F-E3F6-4188-96F7-475814128AEE}" destId="{ADC85BC1-CB6E-423B-9939-73CA4B40527E}" srcOrd="1" destOrd="0" presId="urn:microsoft.com/office/officeart/2005/8/layout/list1"/>
    <dgm:cxn modelId="{91709597-DB6F-4460-8739-AAEAC62D89B7}" srcId="{B63F6CE1-4DA9-4A0A-BE90-BCA2E3E4E2F6}" destId="{D0EBE726-4AF4-430A-B126-B7D44CFF010A}" srcOrd="6" destOrd="0" parTransId="{1E3C2AF6-AE6A-4787-A3E6-0034C0D84BA1}" sibTransId="{813A4AEE-57C5-4DCC-B9B1-4146B33D2BF2}"/>
    <dgm:cxn modelId="{BC787A4B-C4B9-4B1C-9B6C-C5BA4D490275}" type="presOf" srcId="{B63F6CE1-4DA9-4A0A-BE90-BCA2E3E4E2F6}" destId="{22F3F615-6B60-4B41-B33B-34CBDA7F9540}" srcOrd="0" destOrd="0" presId="urn:microsoft.com/office/officeart/2005/8/layout/list1"/>
    <dgm:cxn modelId="{6DFD3728-01C0-4B12-9C05-41B8B2D15534}" srcId="{B63F6CE1-4DA9-4A0A-BE90-BCA2E3E4E2F6}" destId="{290D5793-5D72-4CF2-A882-E6681A646818}" srcOrd="5" destOrd="0" parTransId="{2FCD2FAB-C69D-47C5-8BD7-526ACAC642B4}" sibTransId="{DE207E9C-2EA7-4439-9436-DAEA8FE3AFDD}"/>
    <dgm:cxn modelId="{E67B9323-FE84-458C-8472-42794D47006C}" type="presOf" srcId="{290D5793-5D72-4CF2-A882-E6681A646818}" destId="{42057AED-C8FC-4188-A30C-2DBFE5C60DF8}" srcOrd="1" destOrd="0" presId="urn:microsoft.com/office/officeart/2005/8/layout/list1"/>
    <dgm:cxn modelId="{B05870A3-4B2B-4B72-9433-DBB72841C706}" srcId="{B63F6CE1-4DA9-4A0A-BE90-BCA2E3E4E2F6}" destId="{45A76B7F-E3F6-4188-96F7-475814128AEE}" srcOrd="4" destOrd="0" parTransId="{261347BD-F473-42A1-9E3E-000F98F736F3}" sibTransId="{8A20EF05-F737-4CB1-8437-FB11356E4E52}"/>
    <dgm:cxn modelId="{B8E3EEFE-9DBA-40E7-8181-80B3ACE4944C}" srcId="{B63F6CE1-4DA9-4A0A-BE90-BCA2E3E4E2F6}" destId="{9E4A71C9-659D-42D8-BAB7-8F31ADD706D6}" srcOrd="3" destOrd="0" parTransId="{EA2AF27E-ECBF-4390-99B8-6712723AB773}" sibTransId="{8CE917A7-3FEA-4B9B-BC02-7BEC46293ABF}"/>
    <dgm:cxn modelId="{D14EE201-97FC-4080-BEE8-EBFBB6E809ED}" type="presOf" srcId="{D6DB0C75-78E2-4579-9A6E-8E4F5BD86576}" destId="{021D092E-251B-4BDD-84DE-312D1073D952}" srcOrd="0" destOrd="0" presId="urn:microsoft.com/office/officeart/2005/8/layout/list1"/>
    <dgm:cxn modelId="{E0A52C18-6F88-43D3-8C8A-0B2389CD8223}" type="presOf" srcId="{3E8A60A7-A5E4-4A38-95F2-EE7103EB5049}" destId="{E1966360-7526-4CA6-84B0-D8A1D874780A}" srcOrd="1" destOrd="0" presId="urn:microsoft.com/office/officeart/2005/8/layout/list1"/>
    <dgm:cxn modelId="{9583EAD3-3FEC-4A78-AF44-7A8B9235B6EC}" type="presOf" srcId="{3E8A60A7-A5E4-4A38-95F2-EE7103EB5049}" destId="{531185C6-6F76-4CB8-BFA8-63C4001E8498}" srcOrd="0" destOrd="0" presId="urn:microsoft.com/office/officeart/2005/8/layout/list1"/>
    <dgm:cxn modelId="{9B855B72-4B68-4E9B-928C-4FD5DBA3CCC0}" type="presOf" srcId="{D0EBE726-4AF4-430A-B126-B7D44CFF010A}" destId="{B280E925-2A34-40C5-A01D-553EDCE33299}" srcOrd="0" destOrd="0" presId="urn:microsoft.com/office/officeart/2005/8/layout/list1"/>
    <dgm:cxn modelId="{1C98CE79-115A-4770-9134-27202A1415E2}" type="presParOf" srcId="{22F3F615-6B60-4B41-B33B-34CBDA7F9540}" destId="{2F008E6A-79B2-44BD-B836-8098AF1C7C76}" srcOrd="0" destOrd="0" presId="urn:microsoft.com/office/officeart/2005/8/layout/list1"/>
    <dgm:cxn modelId="{9F46CCB4-24C0-4976-840E-92DC28D2C3B8}" type="presParOf" srcId="{2F008E6A-79B2-44BD-B836-8098AF1C7C76}" destId="{021D092E-251B-4BDD-84DE-312D1073D952}" srcOrd="0" destOrd="0" presId="urn:microsoft.com/office/officeart/2005/8/layout/list1"/>
    <dgm:cxn modelId="{CAA96322-E421-433F-B059-534B4FFB321C}" type="presParOf" srcId="{2F008E6A-79B2-44BD-B836-8098AF1C7C76}" destId="{97648024-E61D-4F02-94B4-FBA1DFBE61E7}" srcOrd="1" destOrd="0" presId="urn:microsoft.com/office/officeart/2005/8/layout/list1"/>
    <dgm:cxn modelId="{64D4E33D-64A0-49D3-9A7F-47CB19B6960F}" type="presParOf" srcId="{22F3F615-6B60-4B41-B33B-34CBDA7F9540}" destId="{048E881A-6109-4155-B252-D1C33D9DC80F}" srcOrd="1" destOrd="0" presId="urn:microsoft.com/office/officeart/2005/8/layout/list1"/>
    <dgm:cxn modelId="{6E0BACAC-EB0D-4399-8D26-510111C6FF77}" type="presParOf" srcId="{22F3F615-6B60-4B41-B33B-34CBDA7F9540}" destId="{4C4B2025-AF96-4E8C-8DE7-E4C1C6C8DCDA}" srcOrd="2" destOrd="0" presId="urn:microsoft.com/office/officeart/2005/8/layout/list1"/>
    <dgm:cxn modelId="{3D49664E-3EA0-4276-8DF9-A6963A2589B8}" type="presParOf" srcId="{22F3F615-6B60-4B41-B33B-34CBDA7F9540}" destId="{D1926016-32A2-47D1-AE42-9D4447286DA5}" srcOrd="3" destOrd="0" presId="urn:microsoft.com/office/officeart/2005/8/layout/list1"/>
    <dgm:cxn modelId="{63D48F7B-DB63-44F6-93FC-144A2527D57C}" type="presParOf" srcId="{22F3F615-6B60-4B41-B33B-34CBDA7F9540}" destId="{D704FC5C-52A0-4876-9488-D8EB27C6102F}" srcOrd="4" destOrd="0" presId="urn:microsoft.com/office/officeart/2005/8/layout/list1"/>
    <dgm:cxn modelId="{C1040E8A-A72B-4922-9923-B2CD0A7B2411}" type="presParOf" srcId="{D704FC5C-52A0-4876-9488-D8EB27C6102F}" destId="{EB791E90-9C92-4AE6-A6F3-3EE1073F263D}" srcOrd="0" destOrd="0" presId="urn:microsoft.com/office/officeart/2005/8/layout/list1"/>
    <dgm:cxn modelId="{4CD00423-9EE6-43ED-82AA-47DDA8764572}" type="presParOf" srcId="{D704FC5C-52A0-4876-9488-D8EB27C6102F}" destId="{4FBE564F-B0C6-4B45-AD89-4A055DC47E6F}" srcOrd="1" destOrd="0" presId="urn:microsoft.com/office/officeart/2005/8/layout/list1"/>
    <dgm:cxn modelId="{19F91406-6DA3-4C93-BAA9-F6C17D22B2BE}" type="presParOf" srcId="{22F3F615-6B60-4B41-B33B-34CBDA7F9540}" destId="{8AFA8A06-66AC-41D9-B4EC-12425EA0AFB4}" srcOrd="5" destOrd="0" presId="urn:microsoft.com/office/officeart/2005/8/layout/list1"/>
    <dgm:cxn modelId="{6CAE780E-D12F-469F-BB34-038F74ACAECA}" type="presParOf" srcId="{22F3F615-6B60-4B41-B33B-34CBDA7F9540}" destId="{F61CE438-6C62-450D-AF0E-CBC0C6350C97}" srcOrd="6" destOrd="0" presId="urn:microsoft.com/office/officeart/2005/8/layout/list1"/>
    <dgm:cxn modelId="{3901B3A5-95F3-4DC2-A9A1-E1D484055673}" type="presParOf" srcId="{22F3F615-6B60-4B41-B33B-34CBDA7F9540}" destId="{68617C98-2D96-4A47-BE11-8E6C5B770674}" srcOrd="7" destOrd="0" presId="urn:microsoft.com/office/officeart/2005/8/layout/list1"/>
    <dgm:cxn modelId="{5767A07A-DBE2-44B3-B8F2-56AC0A227AFF}" type="presParOf" srcId="{22F3F615-6B60-4B41-B33B-34CBDA7F9540}" destId="{37BE0459-F4B8-44D0-95DC-3A61D3961D33}" srcOrd="8" destOrd="0" presId="urn:microsoft.com/office/officeart/2005/8/layout/list1"/>
    <dgm:cxn modelId="{D1B91D30-39A4-43A3-BB7B-E6F0C579A839}" type="presParOf" srcId="{37BE0459-F4B8-44D0-95DC-3A61D3961D33}" destId="{531185C6-6F76-4CB8-BFA8-63C4001E8498}" srcOrd="0" destOrd="0" presId="urn:microsoft.com/office/officeart/2005/8/layout/list1"/>
    <dgm:cxn modelId="{282A1DFC-B079-48D8-A679-F24F51507348}" type="presParOf" srcId="{37BE0459-F4B8-44D0-95DC-3A61D3961D33}" destId="{E1966360-7526-4CA6-84B0-D8A1D874780A}" srcOrd="1" destOrd="0" presId="urn:microsoft.com/office/officeart/2005/8/layout/list1"/>
    <dgm:cxn modelId="{FEF6AF74-01B2-402B-B9E2-6699D06E44D8}" type="presParOf" srcId="{22F3F615-6B60-4B41-B33B-34CBDA7F9540}" destId="{129883AB-BB73-4582-B174-F5457440DCC2}" srcOrd="9" destOrd="0" presId="urn:microsoft.com/office/officeart/2005/8/layout/list1"/>
    <dgm:cxn modelId="{43F78705-E85F-475A-A7BC-C51F1EDFDD07}" type="presParOf" srcId="{22F3F615-6B60-4B41-B33B-34CBDA7F9540}" destId="{9AF8A672-D7B9-4318-B015-974D134661C0}" srcOrd="10" destOrd="0" presId="urn:microsoft.com/office/officeart/2005/8/layout/list1"/>
    <dgm:cxn modelId="{2349521A-86B9-481C-AA8F-F9C93808AFD2}" type="presParOf" srcId="{22F3F615-6B60-4B41-B33B-34CBDA7F9540}" destId="{6A8608C9-93F6-4AF2-85E0-3A128124C59E}" srcOrd="11" destOrd="0" presId="urn:microsoft.com/office/officeart/2005/8/layout/list1"/>
    <dgm:cxn modelId="{4B212585-D6A5-4B75-BF68-2D45E3343716}" type="presParOf" srcId="{22F3F615-6B60-4B41-B33B-34CBDA7F9540}" destId="{0DF7F1B2-15D2-4A55-9605-5DE8AC45B58E}" srcOrd="12" destOrd="0" presId="urn:microsoft.com/office/officeart/2005/8/layout/list1"/>
    <dgm:cxn modelId="{A9A86CC6-7A51-4F15-9898-23F7B4A0B016}" type="presParOf" srcId="{0DF7F1B2-15D2-4A55-9605-5DE8AC45B58E}" destId="{8A0C994A-3916-42C9-93D6-05187C4DE59B}" srcOrd="0" destOrd="0" presId="urn:microsoft.com/office/officeart/2005/8/layout/list1"/>
    <dgm:cxn modelId="{89119B8E-DC2D-41BD-B2F7-9C9097E7D700}" type="presParOf" srcId="{0DF7F1B2-15D2-4A55-9605-5DE8AC45B58E}" destId="{BDC26C7B-91DB-4554-B1DE-5562B8C7C7C4}" srcOrd="1" destOrd="0" presId="urn:microsoft.com/office/officeart/2005/8/layout/list1"/>
    <dgm:cxn modelId="{2835DECC-0D38-4F59-8750-C75A955D5882}" type="presParOf" srcId="{22F3F615-6B60-4B41-B33B-34CBDA7F9540}" destId="{9F286848-E2F7-4674-94F4-B68858EB85F5}" srcOrd="13" destOrd="0" presId="urn:microsoft.com/office/officeart/2005/8/layout/list1"/>
    <dgm:cxn modelId="{8FD65B5E-65B4-4728-A67E-A247C7A7423F}" type="presParOf" srcId="{22F3F615-6B60-4B41-B33B-34CBDA7F9540}" destId="{DF18A930-D2CA-4B83-A671-F46A61E4F1D8}" srcOrd="14" destOrd="0" presId="urn:microsoft.com/office/officeart/2005/8/layout/list1"/>
    <dgm:cxn modelId="{6CFFE67A-1BF7-4B27-8A2A-0D400CD4B239}" type="presParOf" srcId="{22F3F615-6B60-4B41-B33B-34CBDA7F9540}" destId="{72C8240A-75B1-4CD1-AD8B-CD67878C693A}" srcOrd="15" destOrd="0" presId="urn:microsoft.com/office/officeart/2005/8/layout/list1"/>
    <dgm:cxn modelId="{F72BF231-EBFE-4E4F-A2C1-054EE96846D1}" type="presParOf" srcId="{22F3F615-6B60-4B41-B33B-34CBDA7F9540}" destId="{15FF2455-544D-4A19-AD40-6277E13B9249}" srcOrd="16" destOrd="0" presId="urn:microsoft.com/office/officeart/2005/8/layout/list1"/>
    <dgm:cxn modelId="{2ABF6128-4E13-4E20-8922-0DFEC45E3138}" type="presParOf" srcId="{15FF2455-544D-4A19-AD40-6277E13B9249}" destId="{BF3E0BBE-CB17-41B6-A6D1-1ABA942F7045}" srcOrd="0" destOrd="0" presId="urn:microsoft.com/office/officeart/2005/8/layout/list1"/>
    <dgm:cxn modelId="{1A321AB0-609F-4A7B-94C2-6765C47C6EB2}" type="presParOf" srcId="{15FF2455-544D-4A19-AD40-6277E13B9249}" destId="{ADC85BC1-CB6E-423B-9939-73CA4B40527E}" srcOrd="1" destOrd="0" presId="urn:microsoft.com/office/officeart/2005/8/layout/list1"/>
    <dgm:cxn modelId="{758FB21B-DDD0-4B20-805D-4F1505707B44}" type="presParOf" srcId="{22F3F615-6B60-4B41-B33B-34CBDA7F9540}" destId="{A165299A-B0F3-49B9-ABB3-3958B5290E66}" srcOrd="17" destOrd="0" presId="urn:microsoft.com/office/officeart/2005/8/layout/list1"/>
    <dgm:cxn modelId="{6E845921-CCF1-438F-B2E7-699E373C8405}" type="presParOf" srcId="{22F3F615-6B60-4B41-B33B-34CBDA7F9540}" destId="{AF528FCC-41F9-427A-8D6A-567F882AC699}" srcOrd="18" destOrd="0" presId="urn:microsoft.com/office/officeart/2005/8/layout/list1"/>
    <dgm:cxn modelId="{A37F739C-9ECA-486E-82D0-2DCF65AD8138}" type="presParOf" srcId="{22F3F615-6B60-4B41-B33B-34CBDA7F9540}" destId="{E85AA6DB-5E75-4419-A3CF-BB8DB3C742AD}" srcOrd="19" destOrd="0" presId="urn:microsoft.com/office/officeart/2005/8/layout/list1"/>
    <dgm:cxn modelId="{51B181F6-4F48-4B4B-B473-ADE909620FA5}" type="presParOf" srcId="{22F3F615-6B60-4B41-B33B-34CBDA7F9540}" destId="{4DF64D6D-B6AF-4ED3-BC48-6027171E0302}" srcOrd="20" destOrd="0" presId="urn:microsoft.com/office/officeart/2005/8/layout/list1"/>
    <dgm:cxn modelId="{6D1A5E6A-388B-4B61-BBF1-6E66A633A791}" type="presParOf" srcId="{4DF64D6D-B6AF-4ED3-BC48-6027171E0302}" destId="{307FD782-3F63-4DE2-BC5D-0393D435F3FB}" srcOrd="0" destOrd="0" presId="urn:microsoft.com/office/officeart/2005/8/layout/list1"/>
    <dgm:cxn modelId="{92F1A0EF-601C-46DE-B36E-21B6138DD71C}" type="presParOf" srcId="{4DF64D6D-B6AF-4ED3-BC48-6027171E0302}" destId="{42057AED-C8FC-4188-A30C-2DBFE5C60DF8}" srcOrd="1" destOrd="0" presId="urn:microsoft.com/office/officeart/2005/8/layout/list1"/>
    <dgm:cxn modelId="{BD8419DD-CBA0-49DD-A6D4-6732D19D84DE}" type="presParOf" srcId="{22F3F615-6B60-4B41-B33B-34CBDA7F9540}" destId="{1BAFD15A-43E5-468F-8EDE-BFC6FC30D6EC}" srcOrd="21" destOrd="0" presId="urn:microsoft.com/office/officeart/2005/8/layout/list1"/>
    <dgm:cxn modelId="{0CB41478-F285-4DEE-A33A-CF58F969BC61}" type="presParOf" srcId="{22F3F615-6B60-4B41-B33B-34CBDA7F9540}" destId="{B5F06AF0-C20D-46B6-85B7-2FB64F8D5292}" srcOrd="22" destOrd="0" presId="urn:microsoft.com/office/officeart/2005/8/layout/list1"/>
    <dgm:cxn modelId="{33E4473A-7893-4EED-96B4-AA6C1C80849A}" type="presParOf" srcId="{22F3F615-6B60-4B41-B33B-34CBDA7F9540}" destId="{5A296B15-27D7-4068-882D-F23969A6A3CA}" srcOrd="23" destOrd="0" presId="urn:microsoft.com/office/officeart/2005/8/layout/list1"/>
    <dgm:cxn modelId="{D4F17640-62DB-4348-A945-DF2D4064F02D}" type="presParOf" srcId="{22F3F615-6B60-4B41-B33B-34CBDA7F9540}" destId="{4C19DAF0-9578-4156-B6E6-2264416B92A1}" srcOrd="24" destOrd="0" presId="urn:microsoft.com/office/officeart/2005/8/layout/list1"/>
    <dgm:cxn modelId="{906F2217-7F86-459D-AEE9-909DDBDB164C}" type="presParOf" srcId="{4C19DAF0-9578-4156-B6E6-2264416B92A1}" destId="{B280E925-2A34-40C5-A01D-553EDCE33299}" srcOrd="0" destOrd="0" presId="urn:microsoft.com/office/officeart/2005/8/layout/list1"/>
    <dgm:cxn modelId="{042DAB0E-189A-426F-9E46-568E207F52C1}" type="presParOf" srcId="{4C19DAF0-9578-4156-B6E6-2264416B92A1}" destId="{E35AF32C-4BA5-4D3E-B60F-D61CCACBF642}" srcOrd="1" destOrd="0" presId="urn:microsoft.com/office/officeart/2005/8/layout/list1"/>
    <dgm:cxn modelId="{0F8FE31D-4778-40F8-BEE3-E1A4B2FD37CF}" type="presParOf" srcId="{22F3F615-6B60-4B41-B33B-34CBDA7F9540}" destId="{C48D7AF7-8728-4746-B672-A5AAC62FDB21}" srcOrd="25" destOrd="0" presId="urn:microsoft.com/office/officeart/2005/8/layout/list1"/>
    <dgm:cxn modelId="{6C451E0F-8A89-4A3C-AE40-F8B14A140144}" type="presParOf" srcId="{22F3F615-6B60-4B41-B33B-34CBDA7F9540}" destId="{A28E20E6-1D15-49CD-B84F-30A295E99407}"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008AB5-F6E6-4EFA-93C3-7BB95D965938}"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8229C79B-3A1C-4F1C-9B3F-2E7A940BE463}">
      <dgm:prSet phldrT="[Text]"/>
      <dgm:spPr/>
      <dgm:t>
        <a:bodyPr/>
        <a:lstStyle/>
        <a:p>
          <a:r>
            <a:rPr lang="en-US" dirty="0" smtClean="0"/>
            <a:t>Centralized store </a:t>
          </a:r>
          <a:endParaRPr lang="en-US" dirty="0"/>
        </a:p>
      </dgm:t>
    </dgm:pt>
    <dgm:pt modelId="{E3E5678F-F6BC-4D5E-A9BB-CE93732F77E4}" type="parTrans" cxnId="{0D33666D-88AB-4DC1-B3F2-1529E79F1C8F}">
      <dgm:prSet/>
      <dgm:spPr/>
      <dgm:t>
        <a:bodyPr/>
        <a:lstStyle/>
        <a:p>
          <a:endParaRPr lang="en-US"/>
        </a:p>
      </dgm:t>
    </dgm:pt>
    <dgm:pt modelId="{6A5A050D-D082-458B-B03C-0FF13EA7154F}" type="sibTrans" cxnId="{0D33666D-88AB-4DC1-B3F2-1529E79F1C8F}">
      <dgm:prSet/>
      <dgm:spPr/>
      <dgm:t>
        <a:bodyPr/>
        <a:lstStyle/>
        <a:p>
          <a:endParaRPr lang="en-US"/>
        </a:p>
      </dgm:t>
    </dgm:pt>
    <dgm:pt modelId="{747A00C2-1B3C-4290-9085-DBDA447174D4}">
      <dgm:prSet/>
      <dgm:spPr/>
      <dgm:t>
        <a:bodyPr/>
        <a:lstStyle/>
        <a:p>
          <a:r>
            <a:rPr lang="en-US" smtClean="0"/>
            <a:t>Highly Available</a:t>
          </a:r>
          <a:endParaRPr lang="en-US" dirty="0" smtClean="0"/>
        </a:p>
      </dgm:t>
    </dgm:pt>
    <dgm:pt modelId="{6F6B766C-7F2E-43B0-9DFF-DF4842CCF197}" type="parTrans" cxnId="{3B9D93ED-F78B-4F3F-8B95-FCAD55DE8392}">
      <dgm:prSet/>
      <dgm:spPr/>
      <dgm:t>
        <a:bodyPr/>
        <a:lstStyle/>
        <a:p>
          <a:endParaRPr lang="en-US"/>
        </a:p>
      </dgm:t>
    </dgm:pt>
    <dgm:pt modelId="{6CBD0E70-B6DA-46CC-87B4-0FBDBB4241E2}" type="sibTrans" cxnId="{3B9D93ED-F78B-4F3F-8B95-FCAD55DE8392}">
      <dgm:prSet/>
      <dgm:spPr/>
      <dgm:t>
        <a:bodyPr/>
        <a:lstStyle/>
        <a:p>
          <a:endParaRPr lang="en-US"/>
        </a:p>
      </dgm:t>
    </dgm:pt>
    <dgm:pt modelId="{D7A453DE-2AF8-4EFE-B7E8-B1E49C3947A5}">
      <dgm:prSet/>
      <dgm:spPr/>
      <dgm:t>
        <a:bodyPr/>
        <a:lstStyle/>
        <a:p>
          <a:r>
            <a:rPr lang="en-US" dirty="0" smtClean="0"/>
            <a:t>PowerShell Workflow</a:t>
          </a:r>
          <a:endParaRPr lang="en-US" dirty="0"/>
        </a:p>
      </dgm:t>
    </dgm:pt>
    <dgm:pt modelId="{1FE24E08-5FEF-4EF6-B020-DE4BA63FCD0E}" type="parTrans" cxnId="{458477BA-CF4A-423F-9237-2D3121F86338}">
      <dgm:prSet/>
      <dgm:spPr/>
      <dgm:t>
        <a:bodyPr/>
        <a:lstStyle/>
        <a:p>
          <a:endParaRPr lang="en-US"/>
        </a:p>
      </dgm:t>
    </dgm:pt>
    <dgm:pt modelId="{B62D12F4-17E9-4618-8FEC-F51D49AA0837}" type="sibTrans" cxnId="{458477BA-CF4A-423F-9237-2D3121F86338}">
      <dgm:prSet/>
      <dgm:spPr/>
      <dgm:t>
        <a:bodyPr/>
        <a:lstStyle/>
        <a:p>
          <a:endParaRPr lang="en-US"/>
        </a:p>
      </dgm:t>
    </dgm:pt>
    <dgm:pt modelId="{5F83653F-1D74-43D2-A4A4-AE3EF489577D}">
      <dgm:prSet/>
      <dgm:spPr/>
      <dgm:t>
        <a:bodyPr/>
        <a:lstStyle/>
        <a:p>
          <a:r>
            <a:rPr lang="en-US" dirty="0" smtClean="0"/>
            <a:t>Use Windows PowerShell syntax</a:t>
          </a:r>
        </a:p>
      </dgm:t>
    </dgm:pt>
    <dgm:pt modelId="{1C281DDE-555E-4A94-B235-C7DF5D3E0509}" type="parTrans" cxnId="{FD9A6E19-6575-4C9F-89ED-1713E536B5C6}">
      <dgm:prSet/>
      <dgm:spPr/>
      <dgm:t>
        <a:bodyPr/>
        <a:lstStyle/>
        <a:p>
          <a:endParaRPr lang="en-US"/>
        </a:p>
      </dgm:t>
    </dgm:pt>
    <dgm:pt modelId="{D4F113BB-BD5C-4F58-8DD7-11075AD18423}" type="sibTrans" cxnId="{FD9A6E19-6575-4C9F-89ED-1713E536B5C6}">
      <dgm:prSet/>
      <dgm:spPr/>
      <dgm:t>
        <a:bodyPr/>
        <a:lstStyle/>
        <a:p>
          <a:endParaRPr lang="en-US"/>
        </a:p>
      </dgm:t>
    </dgm:pt>
    <dgm:pt modelId="{A859A698-39A6-4080-82C0-7FB3E3A9E54F}">
      <dgm:prSet/>
      <dgm:spPr/>
      <dgm:t>
        <a:bodyPr/>
        <a:lstStyle/>
        <a:p>
          <a:r>
            <a:rPr lang="en-US" dirty="0" smtClean="0"/>
            <a:t>Running a single task to manage complex, end-to-end processes </a:t>
          </a:r>
        </a:p>
      </dgm:t>
    </dgm:pt>
    <dgm:pt modelId="{3A9C8A5A-90C0-4D16-91FF-F8DB7670CFF2}" type="parTrans" cxnId="{1B5FC233-0D47-47B8-8B23-D02223F4C383}">
      <dgm:prSet/>
      <dgm:spPr/>
      <dgm:t>
        <a:bodyPr/>
        <a:lstStyle/>
        <a:p>
          <a:endParaRPr lang="en-US"/>
        </a:p>
      </dgm:t>
    </dgm:pt>
    <dgm:pt modelId="{D15CA03E-3CD7-4B91-AB46-86F42D149BDB}" type="sibTrans" cxnId="{1B5FC233-0D47-47B8-8B23-D02223F4C383}">
      <dgm:prSet/>
      <dgm:spPr/>
      <dgm:t>
        <a:bodyPr/>
        <a:lstStyle/>
        <a:p>
          <a:endParaRPr lang="en-US"/>
        </a:p>
      </dgm:t>
    </dgm:pt>
    <dgm:pt modelId="{400D8C22-42AB-4A09-8ADA-F3A118A010D9}">
      <dgm:prSet/>
      <dgm:spPr/>
      <dgm:t>
        <a:bodyPr/>
        <a:lstStyle/>
        <a:p>
          <a:r>
            <a:rPr lang="en-US" dirty="0" smtClean="0"/>
            <a:t>Automated failure recovery </a:t>
          </a:r>
        </a:p>
      </dgm:t>
    </dgm:pt>
    <dgm:pt modelId="{6909F7E6-AEC4-4E65-B929-ECEAA844E8BF}" type="parTrans" cxnId="{1F36DA4F-800B-454D-A4F7-91233CCDBAD7}">
      <dgm:prSet/>
      <dgm:spPr/>
      <dgm:t>
        <a:bodyPr/>
        <a:lstStyle/>
        <a:p>
          <a:endParaRPr lang="en-US"/>
        </a:p>
      </dgm:t>
    </dgm:pt>
    <dgm:pt modelId="{1916E8B1-D432-44E0-93DB-B337C08A805E}" type="sibTrans" cxnId="{1F36DA4F-800B-454D-A4F7-91233CCDBAD7}">
      <dgm:prSet/>
      <dgm:spPr/>
      <dgm:t>
        <a:bodyPr/>
        <a:lstStyle/>
        <a:p>
          <a:endParaRPr lang="en-US"/>
        </a:p>
      </dgm:t>
    </dgm:pt>
    <dgm:pt modelId="{564EF22F-CAD5-405E-B687-88D32AA58B96}">
      <dgm:prSet/>
      <dgm:spPr/>
      <dgm:t>
        <a:bodyPr/>
        <a:lstStyle/>
        <a:p>
          <a:r>
            <a:rPr lang="en-US" dirty="0" smtClean="0"/>
            <a:t>Connection and activity retries </a:t>
          </a:r>
          <a:endParaRPr lang="en-US" dirty="0"/>
        </a:p>
      </dgm:t>
    </dgm:pt>
    <dgm:pt modelId="{16D00D8A-D538-4A2F-B10E-4642D497E70C}" type="parTrans" cxnId="{83EED705-A974-45B6-9D8A-66936B7500FB}">
      <dgm:prSet/>
      <dgm:spPr/>
      <dgm:t>
        <a:bodyPr/>
        <a:lstStyle/>
        <a:p>
          <a:endParaRPr lang="en-US"/>
        </a:p>
      </dgm:t>
    </dgm:pt>
    <dgm:pt modelId="{CE69AA1F-C112-4B4B-8E35-1C4C7946B59D}" type="sibTrans" cxnId="{83EED705-A974-45B6-9D8A-66936B7500FB}">
      <dgm:prSet/>
      <dgm:spPr/>
      <dgm:t>
        <a:bodyPr/>
        <a:lstStyle/>
        <a:p>
          <a:endParaRPr lang="en-US"/>
        </a:p>
      </dgm:t>
    </dgm:pt>
    <dgm:pt modelId="{16DF9ACB-D388-4353-95C6-175611A8E120}">
      <dgm:prSet/>
      <dgm:spPr/>
      <dgm:t>
        <a:bodyPr/>
        <a:lstStyle/>
        <a:p>
          <a:r>
            <a:rPr lang="en-US" dirty="0" smtClean="0"/>
            <a:t>Multi-device management </a:t>
          </a:r>
        </a:p>
      </dgm:t>
    </dgm:pt>
    <dgm:pt modelId="{5477862A-6C6E-49F9-93CF-DDCDD938658C}" type="parTrans" cxnId="{9A43238A-5280-4D11-806E-829AF31D10CC}">
      <dgm:prSet/>
      <dgm:spPr/>
      <dgm:t>
        <a:bodyPr/>
        <a:lstStyle/>
        <a:p>
          <a:endParaRPr lang="en-US"/>
        </a:p>
      </dgm:t>
    </dgm:pt>
    <dgm:pt modelId="{222E6733-2190-49C9-B5CB-9EDCAA53C2F0}" type="sibTrans" cxnId="{9A43238A-5280-4D11-806E-829AF31D10CC}">
      <dgm:prSet/>
      <dgm:spPr/>
      <dgm:t>
        <a:bodyPr/>
        <a:lstStyle/>
        <a:p>
          <a:endParaRPr lang="en-US"/>
        </a:p>
      </dgm:t>
    </dgm:pt>
    <dgm:pt modelId="{D5DCA207-8E10-49C8-9E50-2695AA9805DC}">
      <dgm:prSet/>
      <dgm:spPr/>
      <dgm:t>
        <a:bodyPr/>
        <a:lstStyle/>
        <a:p>
          <a:r>
            <a:rPr lang="en-US" smtClean="0"/>
            <a:t>Historical Analysis</a:t>
          </a:r>
          <a:endParaRPr lang="en-US" dirty="0" smtClean="0"/>
        </a:p>
      </dgm:t>
    </dgm:pt>
    <dgm:pt modelId="{630FC450-BCC4-4BB4-BC49-184E4941B8E7}" type="sibTrans" cxnId="{26DBBFAD-7278-4DBC-9C9B-D4CEAEF4B62D}">
      <dgm:prSet/>
      <dgm:spPr/>
      <dgm:t>
        <a:bodyPr/>
        <a:lstStyle/>
        <a:p>
          <a:endParaRPr lang="en-US"/>
        </a:p>
      </dgm:t>
    </dgm:pt>
    <dgm:pt modelId="{7082AB3B-26F9-4A7F-80FC-634EB6A6B98B}" type="parTrans" cxnId="{26DBBFAD-7278-4DBC-9C9B-D4CEAEF4B62D}">
      <dgm:prSet/>
      <dgm:spPr/>
      <dgm:t>
        <a:bodyPr/>
        <a:lstStyle/>
        <a:p>
          <a:endParaRPr lang="en-US"/>
        </a:p>
      </dgm:t>
    </dgm:pt>
    <dgm:pt modelId="{28DA9657-129A-4AB6-AE40-72A130088124}">
      <dgm:prSet/>
      <dgm:spPr/>
      <dgm:t>
        <a:bodyPr/>
        <a:lstStyle/>
        <a:p>
          <a:r>
            <a:rPr lang="en-US" smtClean="0"/>
            <a:t>View runbook used for all jobs</a:t>
          </a:r>
          <a:endParaRPr lang="en-US" dirty="0" smtClean="0"/>
        </a:p>
      </dgm:t>
    </dgm:pt>
    <dgm:pt modelId="{61E8B446-597E-40E6-9472-76865910E31D}" type="sibTrans" cxnId="{8E579F5A-1F63-4656-B31A-A0CD788881B0}">
      <dgm:prSet/>
      <dgm:spPr/>
      <dgm:t>
        <a:bodyPr/>
        <a:lstStyle/>
        <a:p>
          <a:endParaRPr lang="en-US"/>
        </a:p>
      </dgm:t>
    </dgm:pt>
    <dgm:pt modelId="{C33F738F-CDE7-48FD-9FBB-FA9900C41D6A}" type="parTrans" cxnId="{8E579F5A-1F63-4656-B31A-A0CD788881B0}">
      <dgm:prSet/>
      <dgm:spPr/>
      <dgm:t>
        <a:bodyPr/>
        <a:lstStyle/>
        <a:p>
          <a:endParaRPr lang="en-US"/>
        </a:p>
      </dgm:t>
    </dgm:pt>
    <dgm:pt modelId="{D087E80F-8873-42AA-9214-FF3853250FF6}">
      <dgm:prSet/>
      <dgm:spPr/>
      <dgm:t>
        <a:bodyPr/>
        <a:lstStyle/>
        <a:p>
          <a:r>
            <a:rPr lang="en-US" smtClean="0"/>
            <a:t>Reporting through Excel PowerPivot for ROI</a:t>
          </a:r>
          <a:endParaRPr lang="en-US" dirty="0"/>
        </a:p>
      </dgm:t>
    </dgm:pt>
    <dgm:pt modelId="{95F3BC70-CC9B-4D51-8E77-9CC852BB70A3}" type="sibTrans" cxnId="{E759AE47-1229-4036-B823-41D6387DDA12}">
      <dgm:prSet/>
      <dgm:spPr/>
      <dgm:t>
        <a:bodyPr/>
        <a:lstStyle/>
        <a:p>
          <a:endParaRPr lang="en-US"/>
        </a:p>
      </dgm:t>
    </dgm:pt>
    <dgm:pt modelId="{DE3F19CE-01D0-4C10-A72D-B2FE4ECB7785}" type="parTrans" cxnId="{E759AE47-1229-4036-B823-41D6387DDA12}">
      <dgm:prSet/>
      <dgm:spPr/>
      <dgm:t>
        <a:bodyPr/>
        <a:lstStyle/>
        <a:p>
          <a:endParaRPr lang="en-US"/>
        </a:p>
      </dgm:t>
    </dgm:pt>
    <dgm:pt modelId="{6E4AD472-B509-474D-A3D3-EA15FC93EFC3}">
      <dgm:prSet/>
      <dgm:spPr/>
      <dgm:t>
        <a:bodyPr/>
        <a:lstStyle/>
        <a:p>
          <a:r>
            <a:rPr lang="en-US" dirty="0" smtClean="0"/>
            <a:t>Historical view of runbook jobs</a:t>
          </a:r>
        </a:p>
      </dgm:t>
    </dgm:pt>
    <dgm:pt modelId="{9CCA1FA0-5D32-4AC3-A5E3-B55CB90E49D4}" type="sibTrans" cxnId="{D260FA37-2724-4F5C-AD9D-D29DDFB21E59}">
      <dgm:prSet/>
      <dgm:spPr/>
      <dgm:t>
        <a:bodyPr/>
        <a:lstStyle/>
        <a:p>
          <a:endParaRPr lang="en-US"/>
        </a:p>
      </dgm:t>
    </dgm:pt>
    <dgm:pt modelId="{FA21199B-2788-44B5-B8F3-06154C5C479C}" type="parTrans" cxnId="{D260FA37-2724-4F5C-AD9D-D29DDFB21E59}">
      <dgm:prSet/>
      <dgm:spPr/>
      <dgm:t>
        <a:bodyPr/>
        <a:lstStyle/>
        <a:p>
          <a:endParaRPr lang="en-US"/>
        </a:p>
      </dgm:t>
    </dgm:pt>
    <dgm:pt modelId="{D84CE399-AA13-4D45-ACA2-54E4A25162DE}">
      <dgm:prSet/>
      <dgm:spPr/>
      <dgm:t>
        <a:bodyPr/>
        <a:lstStyle/>
        <a:p>
          <a:r>
            <a:rPr lang="en-US" dirty="0" smtClean="0"/>
            <a:t>SQL Server clustering / always on</a:t>
          </a:r>
        </a:p>
      </dgm:t>
    </dgm:pt>
    <dgm:pt modelId="{8F7243B3-385C-4167-B2E3-E5D3BD44F489}" type="sibTrans" cxnId="{CC52041B-CF6F-4B30-B901-7BD7A07888A6}">
      <dgm:prSet/>
      <dgm:spPr/>
      <dgm:t>
        <a:bodyPr/>
        <a:lstStyle/>
        <a:p>
          <a:endParaRPr lang="en-US"/>
        </a:p>
      </dgm:t>
    </dgm:pt>
    <dgm:pt modelId="{1375A7C9-B108-4472-993E-3A79374F03A2}" type="parTrans" cxnId="{CC52041B-CF6F-4B30-B901-7BD7A07888A6}">
      <dgm:prSet/>
      <dgm:spPr/>
      <dgm:t>
        <a:bodyPr/>
        <a:lstStyle/>
        <a:p>
          <a:endParaRPr lang="en-US"/>
        </a:p>
      </dgm:t>
    </dgm:pt>
    <dgm:pt modelId="{BD3E42F2-AA31-4032-8D27-55F4C2B02A72}">
      <dgm:prSet/>
      <dgm:spPr/>
      <dgm:t>
        <a:bodyPr/>
        <a:lstStyle/>
        <a:p>
          <a:r>
            <a:rPr lang="en-US" dirty="0" err="1" smtClean="0"/>
            <a:t>Odata</a:t>
          </a:r>
          <a:r>
            <a:rPr lang="en-US" dirty="0" smtClean="0"/>
            <a:t> Web service to submit / retrieve status</a:t>
          </a:r>
        </a:p>
      </dgm:t>
    </dgm:pt>
    <dgm:pt modelId="{DEBA9F43-B5D7-4AFD-A361-251A765010B8}" type="sibTrans" cxnId="{6EC49439-A79B-40B0-B353-456CB8032027}">
      <dgm:prSet/>
      <dgm:spPr/>
      <dgm:t>
        <a:bodyPr/>
        <a:lstStyle/>
        <a:p>
          <a:endParaRPr lang="en-US"/>
        </a:p>
      </dgm:t>
    </dgm:pt>
    <dgm:pt modelId="{7379508A-00BB-41A4-84D8-A24FE8ED63D1}" type="parTrans" cxnId="{6EC49439-A79B-40B0-B353-456CB8032027}">
      <dgm:prSet/>
      <dgm:spPr/>
      <dgm:t>
        <a:bodyPr/>
        <a:lstStyle/>
        <a:p>
          <a:endParaRPr lang="en-US"/>
        </a:p>
      </dgm:t>
    </dgm:pt>
    <dgm:pt modelId="{D0C63EAD-069D-44FC-B318-5B696F1A00BB}">
      <dgm:prSet/>
      <dgm:spPr/>
      <dgm:t>
        <a:bodyPr/>
        <a:lstStyle/>
        <a:p>
          <a:r>
            <a:rPr lang="en-US" smtClean="0"/>
            <a:t>Runbook servers to process jobs</a:t>
          </a:r>
          <a:endParaRPr lang="en-US" dirty="0" smtClean="0"/>
        </a:p>
      </dgm:t>
    </dgm:pt>
    <dgm:pt modelId="{11795C78-1B2A-48AB-9F5F-1A35D349D0F4}" type="sibTrans" cxnId="{A31F32AE-74B2-48BB-8569-21E52E2D48B4}">
      <dgm:prSet/>
      <dgm:spPr/>
      <dgm:t>
        <a:bodyPr/>
        <a:lstStyle/>
        <a:p>
          <a:endParaRPr lang="en-US"/>
        </a:p>
      </dgm:t>
    </dgm:pt>
    <dgm:pt modelId="{9B98AE07-47D2-4AA3-8F42-017FC0DF5F16}" type="parTrans" cxnId="{A31F32AE-74B2-48BB-8569-21E52E2D48B4}">
      <dgm:prSet/>
      <dgm:spPr/>
      <dgm:t>
        <a:bodyPr/>
        <a:lstStyle/>
        <a:p>
          <a:endParaRPr lang="en-US"/>
        </a:p>
      </dgm:t>
    </dgm:pt>
    <dgm:pt modelId="{31F3AA93-0CD0-4680-8284-FFE08FC59BCD}">
      <dgm:prSet/>
      <dgm:spPr/>
      <dgm:t>
        <a:bodyPr/>
        <a:lstStyle/>
        <a:p>
          <a:r>
            <a:rPr lang="en-US" smtClean="0"/>
            <a:t>Scheduling</a:t>
          </a:r>
          <a:endParaRPr lang="en-US" dirty="0" smtClean="0"/>
        </a:p>
      </dgm:t>
    </dgm:pt>
    <dgm:pt modelId="{BB30678A-3847-4BEA-9A52-550CEBE659EE}" type="sibTrans" cxnId="{4F68EB9B-4299-4AA3-8859-F2DB0BB0FF40}">
      <dgm:prSet/>
      <dgm:spPr/>
      <dgm:t>
        <a:bodyPr/>
        <a:lstStyle/>
        <a:p>
          <a:endParaRPr lang="en-US"/>
        </a:p>
      </dgm:t>
    </dgm:pt>
    <dgm:pt modelId="{EBEA2116-B196-490A-BA3C-6641882DDC27}" type="parTrans" cxnId="{4F68EB9B-4299-4AA3-8859-F2DB0BB0FF40}">
      <dgm:prSet/>
      <dgm:spPr/>
      <dgm:t>
        <a:bodyPr/>
        <a:lstStyle/>
        <a:p>
          <a:endParaRPr lang="en-US"/>
        </a:p>
      </dgm:t>
    </dgm:pt>
    <dgm:pt modelId="{FE0BC528-F2DF-433C-93AC-61EA175AE182}">
      <dgm:prSet/>
      <dgm:spPr/>
      <dgm:t>
        <a:bodyPr/>
        <a:lstStyle/>
        <a:p>
          <a:r>
            <a:rPr lang="en-US" dirty="0" smtClean="0"/>
            <a:t>Runbooks (draft / published versioning)</a:t>
          </a:r>
        </a:p>
      </dgm:t>
    </dgm:pt>
    <dgm:pt modelId="{93230466-3BFF-4DE1-A917-4C5F9FF1A72F}" type="sibTrans" cxnId="{6F6D8007-994F-416F-A6D5-3AA79897F215}">
      <dgm:prSet/>
      <dgm:spPr/>
      <dgm:t>
        <a:bodyPr/>
        <a:lstStyle/>
        <a:p>
          <a:endParaRPr lang="en-US"/>
        </a:p>
      </dgm:t>
    </dgm:pt>
    <dgm:pt modelId="{27E25CE3-27B3-40A9-99C9-1C05EC0110ED}" type="parTrans" cxnId="{6F6D8007-994F-416F-A6D5-3AA79897F215}">
      <dgm:prSet/>
      <dgm:spPr/>
      <dgm:t>
        <a:bodyPr/>
        <a:lstStyle/>
        <a:p>
          <a:endParaRPr lang="en-US"/>
        </a:p>
      </dgm:t>
    </dgm:pt>
    <dgm:pt modelId="{767975A5-C042-43DD-A709-FF82298110A0}">
      <dgm:prSet/>
      <dgm:spPr/>
      <dgm:t>
        <a:bodyPr/>
        <a:lstStyle/>
        <a:p>
          <a:r>
            <a:rPr lang="en-US" dirty="0" smtClean="0"/>
            <a:t>Modules</a:t>
          </a:r>
        </a:p>
      </dgm:t>
    </dgm:pt>
    <dgm:pt modelId="{A6C54583-3A2A-4D5B-9ECF-0F09657B9893}" type="sibTrans" cxnId="{A090B3FC-5C87-457B-BCD2-CBA1422DE29A}">
      <dgm:prSet/>
      <dgm:spPr/>
      <dgm:t>
        <a:bodyPr/>
        <a:lstStyle/>
        <a:p>
          <a:endParaRPr lang="en-US"/>
        </a:p>
      </dgm:t>
    </dgm:pt>
    <dgm:pt modelId="{909A6327-26F8-4212-98D1-FE8763EB91DA}" type="parTrans" cxnId="{A090B3FC-5C87-457B-BCD2-CBA1422DE29A}">
      <dgm:prSet/>
      <dgm:spPr/>
      <dgm:t>
        <a:bodyPr/>
        <a:lstStyle/>
        <a:p>
          <a:endParaRPr lang="en-US"/>
        </a:p>
      </dgm:t>
    </dgm:pt>
    <dgm:pt modelId="{7E9026AA-FC2C-4A12-8EBE-30598A25FC79}">
      <dgm:prSet/>
      <dgm:spPr/>
      <dgm:t>
        <a:bodyPr/>
        <a:lstStyle/>
        <a:p>
          <a:r>
            <a:rPr lang="en-US" dirty="0" smtClean="0"/>
            <a:t>Global connection for runbooks</a:t>
          </a:r>
        </a:p>
      </dgm:t>
    </dgm:pt>
    <dgm:pt modelId="{1D0AD35A-5883-4EFF-9A95-6444A1EFAC24}" type="sibTrans" cxnId="{0B88E6D2-4294-40AA-BA3A-3B94BC90E1E7}">
      <dgm:prSet/>
      <dgm:spPr/>
      <dgm:t>
        <a:bodyPr/>
        <a:lstStyle/>
        <a:p>
          <a:endParaRPr lang="en-US"/>
        </a:p>
      </dgm:t>
    </dgm:pt>
    <dgm:pt modelId="{D171F7F5-5018-4A02-8AE2-01E00D7C905B}" type="parTrans" cxnId="{0B88E6D2-4294-40AA-BA3A-3B94BC90E1E7}">
      <dgm:prSet/>
      <dgm:spPr/>
      <dgm:t>
        <a:bodyPr/>
        <a:lstStyle/>
        <a:p>
          <a:endParaRPr lang="en-US"/>
        </a:p>
      </dgm:t>
    </dgm:pt>
    <dgm:pt modelId="{6AF7FF56-1648-4A86-A0F5-D72020BDA939}">
      <dgm:prSet/>
      <dgm:spPr/>
      <dgm:t>
        <a:bodyPr/>
        <a:lstStyle/>
        <a:p>
          <a:r>
            <a:rPr lang="en-US" smtClean="0"/>
            <a:t>Global variable </a:t>
          </a:r>
          <a:endParaRPr lang="en-US" dirty="0" smtClean="0"/>
        </a:p>
      </dgm:t>
    </dgm:pt>
    <dgm:pt modelId="{97532758-FEAA-499C-9982-6182891E0006}" type="sibTrans" cxnId="{19789849-DDF2-4575-9243-2358435C1A99}">
      <dgm:prSet/>
      <dgm:spPr/>
      <dgm:t>
        <a:bodyPr/>
        <a:lstStyle/>
        <a:p>
          <a:endParaRPr lang="en-US"/>
        </a:p>
      </dgm:t>
    </dgm:pt>
    <dgm:pt modelId="{45A787CA-5458-44CC-AD76-DE86AC5EA0D3}" type="parTrans" cxnId="{19789849-DDF2-4575-9243-2358435C1A99}">
      <dgm:prSet/>
      <dgm:spPr/>
      <dgm:t>
        <a:bodyPr/>
        <a:lstStyle/>
        <a:p>
          <a:endParaRPr lang="en-US"/>
        </a:p>
      </dgm:t>
    </dgm:pt>
    <dgm:pt modelId="{4D8431F3-C41C-4B3D-B113-4AFB6FE347D3}">
      <dgm:prSet/>
      <dgm:spPr/>
      <dgm:t>
        <a:bodyPr/>
        <a:lstStyle/>
        <a:p>
          <a:r>
            <a:rPr lang="en-US" smtClean="0"/>
            <a:t>Credentials / certificates</a:t>
          </a:r>
          <a:endParaRPr lang="en-US" dirty="0"/>
        </a:p>
      </dgm:t>
    </dgm:pt>
    <dgm:pt modelId="{360C7058-260F-4E39-A93C-3ADEEBB8F16B}" type="sibTrans" cxnId="{A6B32C74-5E24-4001-B429-360ACABD4E00}">
      <dgm:prSet/>
      <dgm:spPr/>
      <dgm:t>
        <a:bodyPr/>
        <a:lstStyle/>
        <a:p>
          <a:endParaRPr lang="en-US"/>
        </a:p>
      </dgm:t>
    </dgm:pt>
    <dgm:pt modelId="{CD746BAE-C579-40FA-A815-74910853E9B7}" type="parTrans" cxnId="{A6B32C74-5E24-4001-B429-360ACABD4E00}">
      <dgm:prSet/>
      <dgm:spPr/>
      <dgm:t>
        <a:bodyPr/>
        <a:lstStyle/>
        <a:p>
          <a:endParaRPr lang="en-US"/>
        </a:p>
      </dgm:t>
    </dgm:pt>
    <dgm:pt modelId="{42CBE007-005E-4496-BAB0-87FEEED0E776}" type="pres">
      <dgm:prSet presAssocID="{EA008AB5-F6E6-4EFA-93C3-7BB95D965938}" presName="Name0" presStyleCnt="0">
        <dgm:presLayoutVars>
          <dgm:dir/>
          <dgm:animLvl val="lvl"/>
          <dgm:resizeHandles val="exact"/>
        </dgm:presLayoutVars>
      </dgm:prSet>
      <dgm:spPr/>
      <dgm:t>
        <a:bodyPr/>
        <a:lstStyle/>
        <a:p>
          <a:endParaRPr lang="en-US"/>
        </a:p>
      </dgm:t>
    </dgm:pt>
    <dgm:pt modelId="{7A501009-E615-4D8C-973A-2E776C2FB87B}" type="pres">
      <dgm:prSet presAssocID="{D7A453DE-2AF8-4EFE-B7E8-B1E49C3947A5}" presName="linNode" presStyleCnt="0"/>
      <dgm:spPr/>
    </dgm:pt>
    <dgm:pt modelId="{37CA3CBB-D43E-4363-BCDF-8F6005F95D5C}" type="pres">
      <dgm:prSet presAssocID="{D7A453DE-2AF8-4EFE-B7E8-B1E49C3947A5}" presName="parTx" presStyleLbl="revTx" presStyleIdx="0" presStyleCnt="4">
        <dgm:presLayoutVars>
          <dgm:chMax val="1"/>
          <dgm:bulletEnabled val="1"/>
        </dgm:presLayoutVars>
      </dgm:prSet>
      <dgm:spPr/>
      <dgm:t>
        <a:bodyPr/>
        <a:lstStyle/>
        <a:p>
          <a:endParaRPr lang="en-US"/>
        </a:p>
      </dgm:t>
    </dgm:pt>
    <dgm:pt modelId="{10BEB3C2-A5A1-4F84-AA95-ADE0E4AFEE4B}" type="pres">
      <dgm:prSet presAssocID="{D7A453DE-2AF8-4EFE-B7E8-B1E49C3947A5}" presName="bracket" presStyleLbl="parChTrans1D1" presStyleIdx="0" presStyleCnt="4"/>
      <dgm:spPr/>
    </dgm:pt>
    <dgm:pt modelId="{92BEE00C-A978-49E8-88CC-C42AC6BA7459}" type="pres">
      <dgm:prSet presAssocID="{D7A453DE-2AF8-4EFE-B7E8-B1E49C3947A5}" presName="spH" presStyleCnt="0"/>
      <dgm:spPr/>
    </dgm:pt>
    <dgm:pt modelId="{01438793-A174-4C08-8B81-F5E6C3F97444}" type="pres">
      <dgm:prSet presAssocID="{D7A453DE-2AF8-4EFE-B7E8-B1E49C3947A5}" presName="desTx" presStyleLbl="node1" presStyleIdx="0" presStyleCnt="4">
        <dgm:presLayoutVars>
          <dgm:bulletEnabled val="1"/>
        </dgm:presLayoutVars>
      </dgm:prSet>
      <dgm:spPr/>
      <dgm:t>
        <a:bodyPr/>
        <a:lstStyle/>
        <a:p>
          <a:endParaRPr lang="en-US"/>
        </a:p>
      </dgm:t>
    </dgm:pt>
    <dgm:pt modelId="{04B8F529-3CD6-4A9A-AA6B-615CC1FB406A}" type="pres">
      <dgm:prSet presAssocID="{B62D12F4-17E9-4618-8FEC-F51D49AA0837}" presName="spV" presStyleCnt="0"/>
      <dgm:spPr/>
    </dgm:pt>
    <dgm:pt modelId="{8E8A7B8E-3737-41CF-ACDB-C34F06923894}" type="pres">
      <dgm:prSet presAssocID="{8229C79B-3A1C-4F1C-9B3F-2E7A940BE463}" presName="linNode" presStyleCnt="0"/>
      <dgm:spPr/>
    </dgm:pt>
    <dgm:pt modelId="{32322DC2-DAD6-494C-BD81-CC399BC657C4}" type="pres">
      <dgm:prSet presAssocID="{8229C79B-3A1C-4F1C-9B3F-2E7A940BE463}" presName="parTx" presStyleLbl="revTx" presStyleIdx="1" presStyleCnt="4">
        <dgm:presLayoutVars>
          <dgm:chMax val="1"/>
          <dgm:bulletEnabled val="1"/>
        </dgm:presLayoutVars>
      </dgm:prSet>
      <dgm:spPr/>
      <dgm:t>
        <a:bodyPr/>
        <a:lstStyle/>
        <a:p>
          <a:endParaRPr lang="en-US"/>
        </a:p>
      </dgm:t>
    </dgm:pt>
    <dgm:pt modelId="{669D122D-E7FB-4355-9A18-3E3A68089DF8}" type="pres">
      <dgm:prSet presAssocID="{8229C79B-3A1C-4F1C-9B3F-2E7A940BE463}" presName="bracket" presStyleLbl="parChTrans1D1" presStyleIdx="1" presStyleCnt="4"/>
      <dgm:spPr/>
    </dgm:pt>
    <dgm:pt modelId="{A93B7339-B699-4F19-84D8-7CC5646B87CA}" type="pres">
      <dgm:prSet presAssocID="{8229C79B-3A1C-4F1C-9B3F-2E7A940BE463}" presName="spH" presStyleCnt="0"/>
      <dgm:spPr/>
    </dgm:pt>
    <dgm:pt modelId="{C9580AB7-FF5B-4C0D-935B-EAA6FB9ADA77}" type="pres">
      <dgm:prSet presAssocID="{8229C79B-3A1C-4F1C-9B3F-2E7A940BE463}" presName="desTx" presStyleLbl="node1" presStyleIdx="1" presStyleCnt="4">
        <dgm:presLayoutVars>
          <dgm:bulletEnabled val="1"/>
        </dgm:presLayoutVars>
      </dgm:prSet>
      <dgm:spPr/>
      <dgm:t>
        <a:bodyPr/>
        <a:lstStyle/>
        <a:p>
          <a:endParaRPr lang="en-US"/>
        </a:p>
      </dgm:t>
    </dgm:pt>
    <dgm:pt modelId="{AB538E72-CD12-4503-8ECB-C44B3D3571FD}" type="pres">
      <dgm:prSet presAssocID="{6A5A050D-D082-458B-B03C-0FF13EA7154F}" presName="spV" presStyleCnt="0"/>
      <dgm:spPr/>
    </dgm:pt>
    <dgm:pt modelId="{382E401B-9F5F-4B22-9578-727A599F3EE7}" type="pres">
      <dgm:prSet presAssocID="{747A00C2-1B3C-4290-9085-DBDA447174D4}" presName="linNode" presStyleCnt="0"/>
      <dgm:spPr/>
    </dgm:pt>
    <dgm:pt modelId="{41B30F15-1EFB-4335-80A2-0AA6ABF48054}" type="pres">
      <dgm:prSet presAssocID="{747A00C2-1B3C-4290-9085-DBDA447174D4}" presName="parTx" presStyleLbl="revTx" presStyleIdx="2" presStyleCnt="4">
        <dgm:presLayoutVars>
          <dgm:chMax val="1"/>
          <dgm:bulletEnabled val="1"/>
        </dgm:presLayoutVars>
      </dgm:prSet>
      <dgm:spPr/>
      <dgm:t>
        <a:bodyPr/>
        <a:lstStyle/>
        <a:p>
          <a:endParaRPr lang="en-US"/>
        </a:p>
      </dgm:t>
    </dgm:pt>
    <dgm:pt modelId="{7AAEDEA6-EB67-4D01-81C0-1A71D29670CC}" type="pres">
      <dgm:prSet presAssocID="{747A00C2-1B3C-4290-9085-DBDA447174D4}" presName="bracket" presStyleLbl="parChTrans1D1" presStyleIdx="2" presStyleCnt="4"/>
      <dgm:spPr/>
    </dgm:pt>
    <dgm:pt modelId="{F2B20310-BA00-46C2-B035-2D95F7693DF2}" type="pres">
      <dgm:prSet presAssocID="{747A00C2-1B3C-4290-9085-DBDA447174D4}" presName="spH" presStyleCnt="0"/>
      <dgm:spPr/>
    </dgm:pt>
    <dgm:pt modelId="{F7263776-7EF9-4A27-A64E-4F4FD08AE408}" type="pres">
      <dgm:prSet presAssocID="{747A00C2-1B3C-4290-9085-DBDA447174D4}" presName="desTx" presStyleLbl="node1" presStyleIdx="2" presStyleCnt="4">
        <dgm:presLayoutVars>
          <dgm:bulletEnabled val="1"/>
        </dgm:presLayoutVars>
      </dgm:prSet>
      <dgm:spPr/>
      <dgm:t>
        <a:bodyPr/>
        <a:lstStyle/>
        <a:p>
          <a:endParaRPr lang="en-US"/>
        </a:p>
      </dgm:t>
    </dgm:pt>
    <dgm:pt modelId="{64BCFB79-DD94-496D-8446-1F57619DD608}" type="pres">
      <dgm:prSet presAssocID="{6CBD0E70-B6DA-46CC-87B4-0FBDBB4241E2}" presName="spV" presStyleCnt="0"/>
      <dgm:spPr/>
    </dgm:pt>
    <dgm:pt modelId="{6A94AE40-D023-4C12-B821-FE5024439E3C}" type="pres">
      <dgm:prSet presAssocID="{D5DCA207-8E10-49C8-9E50-2695AA9805DC}" presName="linNode" presStyleCnt="0"/>
      <dgm:spPr/>
    </dgm:pt>
    <dgm:pt modelId="{A233DA96-2D8A-4DE1-9C7B-D68F56523CE0}" type="pres">
      <dgm:prSet presAssocID="{D5DCA207-8E10-49C8-9E50-2695AA9805DC}" presName="parTx" presStyleLbl="revTx" presStyleIdx="3" presStyleCnt="4">
        <dgm:presLayoutVars>
          <dgm:chMax val="1"/>
          <dgm:bulletEnabled val="1"/>
        </dgm:presLayoutVars>
      </dgm:prSet>
      <dgm:spPr/>
      <dgm:t>
        <a:bodyPr/>
        <a:lstStyle/>
        <a:p>
          <a:endParaRPr lang="en-US"/>
        </a:p>
      </dgm:t>
    </dgm:pt>
    <dgm:pt modelId="{29AA4DA8-6369-4012-AD36-64EB3D1FB1F2}" type="pres">
      <dgm:prSet presAssocID="{D5DCA207-8E10-49C8-9E50-2695AA9805DC}" presName="bracket" presStyleLbl="parChTrans1D1" presStyleIdx="3" presStyleCnt="4"/>
      <dgm:spPr/>
    </dgm:pt>
    <dgm:pt modelId="{E1D80B3F-7154-4C61-8D75-5C75F280BD5B}" type="pres">
      <dgm:prSet presAssocID="{D5DCA207-8E10-49C8-9E50-2695AA9805DC}" presName="spH" presStyleCnt="0"/>
      <dgm:spPr/>
    </dgm:pt>
    <dgm:pt modelId="{020901DD-A25F-4947-AA9D-B55ADFF27BA7}" type="pres">
      <dgm:prSet presAssocID="{D5DCA207-8E10-49C8-9E50-2695AA9805DC}" presName="desTx" presStyleLbl="node1" presStyleIdx="3" presStyleCnt="4">
        <dgm:presLayoutVars>
          <dgm:bulletEnabled val="1"/>
        </dgm:presLayoutVars>
      </dgm:prSet>
      <dgm:spPr/>
      <dgm:t>
        <a:bodyPr/>
        <a:lstStyle/>
        <a:p>
          <a:endParaRPr lang="en-US"/>
        </a:p>
      </dgm:t>
    </dgm:pt>
  </dgm:ptLst>
  <dgm:cxnLst>
    <dgm:cxn modelId="{D2A9D6A7-2C22-4C18-81F5-7CD039A05B84}" type="presOf" srcId="{400D8C22-42AB-4A09-8ADA-F3A118A010D9}" destId="{01438793-A174-4C08-8B81-F5E6C3F97444}" srcOrd="0" destOrd="3" presId="urn:diagrams.loki3.com/BracketList"/>
    <dgm:cxn modelId="{CA52B7F6-DDEC-40AA-9165-BADE054464C3}" type="presOf" srcId="{16DF9ACB-D388-4353-95C6-175611A8E120}" destId="{01438793-A174-4C08-8B81-F5E6C3F97444}" srcOrd="0" destOrd="1" presId="urn:diagrams.loki3.com/BracketList"/>
    <dgm:cxn modelId="{BE967009-5C91-4DEE-A146-585E22C9E17F}" type="presOf" srcId="{4D8431F3-C41C-4B3D-B113-4AFB6FE347D3}" destId="{C9580AB7-FF5B-4C0D-935B-EAA6FB9ADA77}" srcOrd="0" destOrd="0" presId="urn:diagrams.loki3.com/BracketList"/>
    <dgm:cxn modelId="{C36C430D-BAEA-48FB-B2DE-3B2A738C9C40}" type="presOf" srcId="{D84CE399-AA13-4D45-ACA2-54E4A25162DE}" destId="{F7263776-7EF9-4A27-A64E-4F4FD08AE408}" srcOrd="0" destOrd="2" presId="urn:diagrams.loki3.com/BracketList"/>
    <dgm:cxn modelId="{6EC49439-A79B-40B0-B353-456CB8032027}" srcId="{747A00C2-1B3C-4290-9085-DBDA447174D4}" destId="{BD3E42F2-AA31-4032-8D27-55F4C2B02A72}" srcOrd="1" destOrd="0" parTransId="{7379508A-00BB-41A4-84D8-A24FE8ED63D1}" sibTransId="{DEBA9F43-B5D7-4AFD-A361-251A765010B8}"/>
    <dgm:cxn modelId="{8DDFB910-B77C-4778-B9BC-408C89D1C9AB}" type="presOf" srcId="{FE0BC528-F2DF-433C-93AC-61EA175AE182}" destId="{C9580AB7-FF5B-4C0D-935B-EAA6FB9ADA77}" srcOrd="0" destOrd="4" presId="urn:diagrams.loki3.com/BracketList"/>
    <dgm:cxn modelId="{0D33666D-88AB-4DC1-B3F2-1529E79F1C8F}" srcId="{EA008AB5-F6E6-4EFA-93C3-7BB95D965938}" destId="{8229C79B-3A1C-4F1C-9B3F-2E7A940BE463}" srcOrd="1" destOrd="0" parTransId="{E3E5678F-F6BC-4D5E-A9BB-CE93732F77E4}" sibTransId="{6A5A050D-D082-458B-B03C-0FF13EA7154F}"/>
    <dgm:cxn modelId="{E759AE47-1229-4036-B823-41D6387DDA12}" srcId="{D5DCA207-8E10-49C8-9E50-2695AA9805DC}" destId="{D087E80F-8873-42AA-9214-FF3853250FF6}" srcOrd="1" destOrd="0" parTransId="{DE3F19CE-01D0-4C10-A72D-B2FE4ECB7785}" sibTransId="{95F3BC70-CC9B-4D51-8E77-9CC852BB70A3}"/>
    <dgm:cxn modelId="{6318A6B7-1D83-42F0-9683-09CB5006426F}" type="presOf" srcId="{28DA9657-129A-4AB6-AE40-72A130088124}" destId="{020901DD-A25F-4947-AA9D-B55ADFF27BA7}" srcOrd="0" destOrd="2" presId="urn:diagrams.loki3.com/BracketList"/>
    <dgm:cxn modelId="{DCD11D58-E3CE-44F6-B9E8-EBC5842235D4}" type="presOf" srcId="{31F3AA93-0CD0-4680-8284-FFE08FC59BCD}" destId="{C9580AB7-FF5B-4C0D-935B-EAA6FB9ADA77}" srcOrd="0" destOrd="5" presId="urn:diagrams.loki3.com/BracketList"/>
    <dgm:cxn modelId="{FD9A6E19-6575-4C9F-89ED-1713E536B5C6}" srcId="{D7A453DE-2AF8-4EFE-B7E8-B1E49C3947A5}" destId="{5F83653F-1D74-43D2-A4A4-AE3EF489577D}" srcOrd="0" destOrd="0" parTransId="{1C281DDE-555E-4A94-B235-C7DF5D3E0509}" sibTransId="{D4F113BB-BD5C-4F58-8DD7-11075AD18423}"/>
    <dgm:cxn modelId="{1F36DA4F-800B-454D-A4F7-91233CCDBAD7}" srcId="{D7A453DE-2AF8-4EFE-B7E8-B1E49C3947A5}" destId="{400D8C22-42AB-4A09-8ADA-F3A118A010D9}" srcOrd="3" destOrd="0" parTransId="{6909F7E6-AEC4-4E65-B929-ECEAA844E8BF}" sibTransId="{1916E8B1-D432-44E0-93DB-B337C08A805E}"/>
    <dgm:cxn modelId="{F5BAB28D-CF0B-433F-9BFB-FC013B38C118}" type="presOf" srcId="{564EF22F-CAD5-405E-B687-88D32AA58B96}" destId="{01438793-A174-4C08-8B81-F5E6C3F97444}" srcOrd="0" destOrd="4" presId="urn:diagrams.loki3.com/BracketList"/>
    <dgm:cxn modelId="{224FA655-5E0F-402E-AFD7-5231314B8CFB}" type="presOf" srcId="{7E9026AA-FC2C-4A12-8EBE-30598A25FC79}" destId="{C9580AB7-FF5B-4C0D-935B-EAA6FB9ADA77}" srcOrd="0" destOrd="2" presId="urn:diagrams.loki3.com/BracketList"/>
    <dgm:cxn modelId="{EEA60EF6-70B8-4BA0-B966-E663A4B58348}" type="presOf" srcId="{6E4AD472-B509-474D-A3D3-EA15FC93EFC3}" destId="{020901DD-A25F-4947-AA9D-B55ADFF27BA7}" srcOrd="0" destOrd="0" presId="urn:diagrams.loki3.com/BracketList"/>
    <dgm:cxn modelId="{A31F32AE-74B2-48BB-8569-21E52E2D48B4}" srcId="{747A00C2-1B3C-4290-9085-DBDA447174D4}" destId="{D0C63EAD-069D-44FC-B318-5B696F1A00BB}" srcOrd="0" destOrd="0" parTransId="{9B98AE07-47D2-4AA3-8F42-017FC0DF5F16}" sibTransId="{11795C78-1B2A-48AB-9F5F-1A35D349D0F4}"/>
    <dgm:cxn modelId="{A090B3FC-5C87-457B-BCD2-CBA1422DE29A}" srcId="{8229C79B-3A1C-4F1C-9B3F-2E7A940BE463}" destId="{767975A5-C042-43DD-A709-FF82298110A0}" srcOrd="3" destOrd="0" parTransId="{909A6327-26F8-4212-98D1-FE8763EB91DA}" sibTransId="{A6C54583-3A2A-4D5B-9ECF-0F09657B9893}"/>
    <dgm:cxn modelId="{9B9A651A-F1C4-4924-9E7C-F91C32A83A67}" type="presOf" srcId="{6AF7FF56-1648-4A86-A0F5-D72020BDA939}" destId="{C9580AB7-FF5B-4C0D-935B-EAA6FB9ADA77}" srcOrd="0" destOrd="1" presId="urn:diagrams.loki3.com/BracketList"/>
    <dgm:cxn modelId="{3B9D93ED-F78B-4F3F-8B95-FCAD55DE8392}" srcId="{EA008AB5-F6E6-4EFA-93C3-7BB95D965938}" destId="{747A00C2-1B3C-4290-9085-DBDA447174D4}" srcOrd="2" destOrd="0" parTransId="{6F6B766C-7F2E-43B0-9DFF-DF4842CCF197}" sibTransId="{6CBD0E70-B6DA-46CC-87B4-0FBDBB4241E2}"/>
    <dgm:cxn modelId="{0BDF9436-EC9D-4087-AFC4-0A2F58F0CFE3}" type="presOf" srcId="{D7A453DE-2AF8-4EFE-B7E8-B1E49C3947A5}" destId="{37CA3CBB-D43E-4363-BCDF-8F6005F95D5C}" srcOrd="0" destOrd="0" presId="urn:diagrams.loki3.com/BracketList"/>
    <dgm:cxn modelId="{2A89C4BA-9D2D-4C94-8EF9-35DC163585A8}" type="presOf" srcId="{5F83653F-1D74-43D2-A4A4-AE3EF489577D}" destId="{01438793-A174-4C08-8B81-F5E6C3F97444}" srcOrd="0" destOrd="0" presId="urn:diagrams.loki3.com/BracketList"/>
    <dgm:cxn modelId="{3E7AAC1A-D6C8-4859-8D3E-5292A9CCC8CF}" type="presOf" srcId="{BD3E42F2-AA31-4032-8D27-55F4C2B02A72}" destId="{F7263776-7EF9-4A27-A64E-4F4FD08AE408}" srcOrd="0" destOrd="1" presId="urn:diagrams.loki3.com/BracketList"/>
    <dgm:cxn modelId="{F1B7DCE7-E785-40ED-AACC-527F271E6F7C}" type="presOf" srcId="{A859A698-39A6-4080-82C0-7FB3E3A9E54F}" destId="{01438793-A174-4C08-8B81-F5E6C3F97444}" srcOrd="0" destOrd="2" presId="urn:diagrams.loki3.com/BracketList"/>
    <dgm:cxn modelId="{CC52041B-CF6F-4B30-B901-7BD7A07888A6}" srcId="{747A00C2-1B3C-4290-9085-DBDA447174D4}" destId="{D84CE399-AA13-4D45-ACA2-54E4A25162DE}" srcOrd="2" destOrd="0" parTransId="{1375A7C9-B108-4472-993E-3A79374F03A2}" sibTransId="{8F7243B3-385C-4167-B2E3-E5D3BD44F489}"/>
    <dgm:cxn modelId="{A6B32C74-5E24-4001-B429-360ACABD4E00}" srcId="{8229C79B-3A1C-4F1C-9B3F-2E7A940BE463}" destId="{4D8431F3-C41C-4B3D-B113-4AFB6FE347D3}" srcOrd="0" destOrd="0" parTransId="{CD746BAE-C579-40FA-A815-74910853E9B7}" sibTransId="{360C7058-260F-4E39-A93C-3ADEEBB8F16B}"/>
    <dgm:cxn modelId="{26DBBFAD-7278-4DBC-9C9B-D4CEAEF4B62D}" srcId="{EA008AB5-F6E6-4EFA-93C3-7BB95D965938}" destId="{D5DCA207-8E10-49C8-9E50-2695AA9805DC}" srcOrd="3" destOrd="0" parTransId="{7082AB3B-26F9-4A7F-80FC-634EB6A6B98B}" sibTransId="{630FC450-BCC4-4BB4-BC49-184E4941B8E7}"/>
    <dgm:cxn modelId="{D260FA37-2724-4F5C-AD9D-D29DDFB21E59}" srcId="{D5DCA207-8E10-49C8-9E50-2695AA9805DC}" destId="{6E4AD472-B509-474D-A3D3-EA15FC93EFC3}" srcOrd="0" destOrd="0" parTransId="{FA21199B-2788-44B5-B8F3-06154C5C479C}" sibTransId="{9CCA1FA0-5D32-4AC3-A5E3-B55CB90E49D4}"/>
    <dgm:cxn modelId="{2BCB5E9C-AB9F-449A-9B59-70ED364E13DB}" type="presOf" srcId="{D5DCA207-8E10-49C8-9E50-2695AA9805DC}" destId="{A233DA96-2D8A-4DE1-9C7B-D68F56523CE0}" srcOrd="0" destOrd="0" presId="urn:diagrams.loki3.com/BracketList"/>
    <dgm:cxn modelId="{4F68EB9B-4299-4AA3-8859-F2DB0BB0FF40}" srcId="{8229C79B-3A1C-4F1C-9B3F-2E7A940BE463}" destId="{31F3AA93-0CD0-4680-8284-FFE08FC59BCD}" srcOrd="5" destOrd="0" parTransId="{EBEA2116-B196-490A-BA3C-6641882DDC27}" sibTransId="{BB30678A-3847-4BEA-9A52-550CEBE659EE}"/>
    <dgm:cxn modelId="{CA666DF6-3607-4A87-B761-F1385FA889C2}" type="presOf" srcId="{767975A5-C042-43DD-A709-FF82298110A0}" destId="{C9580AB7-FF5B-4C0D-935B-EAA6FB9ADA77}" srcOrd="0" destOrd="3" presId="urn:diagrams.loki3.com/BracketList"/>
    <dgm:cxn modelId="{833A523E-6392-4CBD-8D63-D466A8B6D150}" type="presOf" srcId="{747A00C2-1B3C-4290-9085-DBDA447174D4}" destId="{41B30F15-1EFB-4335-80A2-0AA6ABF48054}" srcOrd="0" destOrd="0" presId="urn:diagrams.loki3.com/BracketList"/>
    <dgm:cxn modelId="{76AA24A7-EB23-4921-8504-EFF17F3CD02A}" type="presOf" srcId="{EA008AB5-F6E6-4EFA-93C3-7BB95D965938}" destId="{42CBE007-005E-4496-BAB0-87FEEED0E776}" srcOrd="0" destOrd="0" presId="urn:diagrams.loki3.com/BracketList"/>
    <dgm:cxn modelId="{830E55C3-D93E-4848-ADC4-3CC507277120}" type="presOf" srcId="{D087E80F-8873-42AA-9214-FF3853250FF6}" destId="{020901DD-A25F-4947-AA9D-B55ADFF27BA7}" srcOrd="0" destOrd="1" presId="urn:diagrams.loki3.com/BracketList"/>
    <dgm:cxn modelId="{0B88E6D2-4294-40AA-BA3A-3B94BC90E1E7}" srcId="{8229C79B-3A1C-4F1C-9B3F-2E7A940BE463}" destId="{7E9026AA-FC2C-4A12-8EBE-30598A25FC79}" srcOrd="2" destOrd="0" parTransId="{D171F7F5-5018-4A02-8AE2-01E00D7C905B}" sibTransId="{1D0AD35A-5883-4EFF-9A95-6444A1EFAC24}"/>
    <dgm:cxn modelId="{1B5FC233-0D47-47B8-8B23-D02223F4C383}" srcId="{D7A453DE-2AF8-4EFE-B7E8-B1E49C3947A5}" destId="{A859A698-39A6-4080-82C0-7FB3E3A9E54F}" srcOrd="2" destOrd="0" parTransId="{3A9C8A5A-90C0-4D16-91FF-F8DB7670CFF2}" sibTransId="{D15CA03E-3CD7-4B91-AB46-86F42D149BDB}"/>
    <dgm:cxn modelId="{9A43238A-5280-4D11-806E-829AF31D10CC}" srcId="{D7A453DE-2AF8-4EFE-B7E8-B1E49C3947A5}" destId="{16DF9ACB-D388-4353-95C6-175611A8E120}" srcOrd="1" destOrd="0" parTransId="{5477862A-6C6E-49F9-93CF-DDCDD938658C}" sibTransId="{222E6733-2190-49C9-B5CB-9EDCAA53C2F0}"/>
    <dgm:cxn modelId="{8E579F5A-1F63-4656-B31A-A0CD788881B0}" srcId="{D5DCA207-8E10-49C8-9E50-2695AA9805DC}" destId="{28DA9657-129A-4AB6-AE40-72A130088124}" srcOrd="2" destOrd="0" parTransId="{C33F738F-CDE7-48FD-9FBB-FA9900C41D6A}" sibTransId="{61E8B446-597E-40E6-9472-76865910E31D}"/>
    <dgm:cxn modelId="{6F6D8007-994F-416F-A6D5-3AA79897F215}" srcId="{8229C79B-3A1C-4F1C-9B3F-2E7A940BE463}" destId="{FE0BC528-F2DF-433C-93AC-61EA175AE182}" srcOrd="4" destOrd="0" parTransId="{27E25CE3-27B3-40A9-99C9-1C05EC0110ED}" sibTransId="{93230466-3BFF-4DE1-A917-4C5F9FF1A72F}"/>
    <dgm:cxn modelId="{19789849-DDF2-4575-9243-2358435C1A99}" srcId="{8229C79B-3A1C-4F1C-9B3F-2E7A940BE463}" destId="{6AF7FF56-1648-4A86-A0F5-D72020BDA939}" srcOrd="1" destOrd="0" parTransId="{45A787CA-5458-44CC-AD76-DE86AC5EA0D3}" sibTransId="{97532758-FEAA-499C-9982-6182891E0006}"/>
    <dgm:cxn modelId="{B40AD3F0-8581-412E-BC09-736D1D2C8527}" type="presOf" srcId="{8229C79B-3A1C-4F1C-9B3F-2E7A940BE463}" destId="{32322DC2-DAD6-494C-BD81-CC399BC657C4}" srcOrd="0" destOrd="0" presId="urn:diagrams.loki3.com/BracketList"/>
    <dgm:cxn modelId="{C88D10CD-DA9E-4681-8933-D261EFED3EA4}" type="presOf" srcId="{D0C63EAD-069D-44FC-B318-5B696F1A00BB}" destId="{F7263776-7EF9-4A27-A64E-4F4FD08AE408}" srcOrd="0" destOrd="0" presId="urn:diagrams.loki3.com/BracketList"/>
    <dgm:cxn modelId="{83EED705-A974-45B6-9D8A-66936B7500FB}" srcId="{D7A453DE-2AF8-4EFE-B7E8-B1E49C3947A5}" destId="{564EF22F-CAD5-405E-B687-88D32AA58B96}" srcOrd="4" destOrd="0" parTransId="{16D00D8A-D538-4A2F-B10E-4642D497E70C}" sibTransId="{CE69AA1F-C112-4B4B-8E35-1C4C7946B59D}"/>
    <dgm:cxn modelId="{458477BA-CF4A-423F-9237-2D3121F86338}" srcId="{EA008AB5-F6E6-4EFA-93C3-7BB95D965938}" destId="{D7A453DE-2AF8-4EFE-B7E8-B1E49C3947A5}" srcOrd="0" destOrd="0" parTransId="{1FE24E08-5FEF-4EF6-B020-DE4BA63FCD0E}" sibTransId="{B62D12F4-17E9-4618-8FEC-F51D49AA0837}"/>
    <dgm:cxn modelId="{6BDF1298-67E2-4273-B526-72BEC0110093}" type="presParOf" srcId="{42CBE007-005E-4496-BAB0-87FEEED0E776}" destId="{7A501009-E615-4D8C-973A-2E776C2FB87B}" srcOrd="0" destOrd="0" presId="urn:diagrams.loki3.com/BracketList"/>
    <dgm:cxn modelId="{693998BB-86B1-4554-A669-47BC11430A46}" type="presParOf" srcId="{7A501009-E615-4D8C-973A-2E776C2FB87B}" destId="{37CA3CBB-D43E-4363-BCDF-8F6005F95D5C}" srcOrd="0" destOrd="0" presId="urn:diagrams.loki3.com/BracketList"/>
    <dgm:cxn modelId="{1E9EFD1C-CDA5-4B1A-8813-43FAA6ACBD80}" type="presParOf" srcId="{7A501009-E615-4D8C-973A-2E776C2FB87B}" destId="{10BEB3C2-A5A1-4F84-AA95-ADE0E4AFEE4B}" srcOrd="1" destOrd="0" presId="urn:diagrams.loki3.com/BracketList"/>
    <dgm:cxn modelId="{A25E9648-8730-4FEE-BCD3-3DDA7E2D4701}" type="presParOf" srcId="{7A501009-E615-4D8C-973A-2E776C2FB87B}" destId="{92BEE00C-A978-49E8-88CC-C42AC6BA7459}" srcOrd="2" destOrd="0" presId="urn:diagrams.loki3.com/BracketList"/>
    <dgm:cxn modelId="{69AA4D57-48A5-47BE-9AE9-EACAB1329DC5}" type="presParOf" srcId="{7A501009-E615-4D8C-973A-2E776C2FB87B}" destId="{01438793-A174-4C08-8B81-F5E6C3F97444}" srcOrd="3" destOrd="0" presId="urn:diagrams.loki3.com/BracketList"/>
    <dgm:cxn modelId="{3545BA99-EE3F-4210-BA44-14EDC95FE88F}" type="presParOf" srcId="{42CBE007-005E-4496-BAB0-87FEEED0E776}" destId="{04B8F529-3CD6-4A9A-AA6B-615CC1FB406A}" srcOrd="1" destOrd="0" presId="urn:diagrams.loki3.com/BracketList"/>
    <dgm:cxn modelId="{B5CDC785-A1D0-4352-AECA-4489922E8A96}" type="presParOf" srcId="{42CBE007-005E-4496-BAB0-87FEEED0E776}" destId="{8E8A7B8E-3737-41CF-ACDB-C34F06923894}" srcOrd="2" destOrd="0" presId="urn:diagrams.loki3.com/BracketList"/>
    <dgm:cxn modelId="{009388C4-F340-450F-802E-D4BCBFBD68A9}" type="presParOf" srcId="{8E8A7B8E-3737-41CF-ACDB-C34F06923894}" destId="{32322DC2-DAD6-494C-BD81-CC399BC657C4}" srcOrd="0" destOrd="0" presId="urn:diagrams.loki3.com/BracketList"/>
    <dgm:cxn modelId="{8809EB5C-252F-4BE8-86BD-D4CC41C816BD}" type="presParOf" srcId="{8E8A7B8E-3737-41CF-ACDB-C34F06923894}" destId="{669D122D-E7FB-4355-9A18-3E3A68089DF8}" srcOrd="1" destOrd="0" presId="urn:diagrams.loki3.com/BracketList"/>
    <dgm:cxn modelId="{DF8B7FAA-E8B2-46F3-B802-8B91632B8E28}" type="presParOf" srcId="{8E8A7B8E-3737-41CF-ACDB-C34F06923894}" destId="{A93B7339-B699-4F19-84D8-7CC5646B87CA}" srcOrd="2" destOrd="0" presId="urn:diagrams.loki3.com/BracketList"/>
    <dgm:cxn modelId="{C948EF21-0131-4056-A926-8F023991CEB5}" type="presParOf" srcId="{8E8A7B8E-3737-41CF-ACDB-C34F06923894}" destId="{C9580AB7-FF5B-4C0D-935B-EAA6FB9ADA77}" srcOrd="3" destOrd="0" presId="urn:diagrams.loki3.com/BracketList"/>
    <dgm:cxn modelId="{801BBEBB-127F-449D-907A-717BD6373C94}" type="presParOf" srcId="{42CBE007-005E-4496-BAB0-87FEEED0E776}" destId="{AB538E72-CD12-4503-8ECB-C44B3D3571FD}" srcOrd="3" destOrd="0" presId="urn:diagrams.loki3.com/BracketList"/>
    <dgm:cxn modelId="{8E142D75-5B8F-40F6-BC18-65E4699AA081}" type="presParOf" srcId="{42CBE007-005E-4496-BAB0-87FEEED0E776}" destId="{382E401B-9F5F-4B22-9578-727A599F3EE7}" srcOrd="4" destOrd="0" presId="urn:diagrams.loki3.com/BracketList"/>
    <dgm:cxn modelId="{B0EE1D93-7B29-44EF-B9D4-AED58D533024}" type="presParOf" srcId="{382E401B-9F5F-4B22-9578-727A599F3EE7}" destId="{41B30F15-1EFB-4335-80A2-0AA6ABF48054}" srcOrd="0" destOrd="0" presId="urn:diagrams.loki3.com/BracketList"/>
    <dgm:cxn modelId="{3428EC4E-8FFF-427E-B9EE-EF4EED58BCD1}" type="presParOf" srcId="{382E401B-9F5F-4B22-9578-727A599F3EE7}" destId="{7AAEDEA6-EB67-4D01-81C0-1A71D29670CC}" srcOrd="1" destOrd="0" presId="urn:diagrams.loki3.com/BracketList"/>
    <dgm:cxn modelId="{2E01EF0B-D822-4206-B19E-3AFE2DB0A63F}" type="presParOf" srcId="{382E401B-9F5F-4B22-9578-727A599F3EE7}" destId="{F2B20310-BA00-46C2-B035-2D95F7693DF2}" srcOrd="2" destOrd="0" presId="urn:diagrams.loki3.com/BracketList"/>
    <dgm:cxn modelId="{0DEC0DE5-AACE-411F-8CD4-6972FBA240CB}" type="presParOf" srcId="{382E401B-9F5F-4B22-9578-727A599F3EE7}" destId="{F7263776-7EF9-4A27-A64E-4F4FD08AE408}" srcOrd="3" destOrd="0" presId="urn:diagrams.loki3.com/BracketList"/>
    <dgm:cxn modelId="{F9C57664-C80C-4BA9-A725-E48D1EAA3139}" type="presParOf" srcId="{42CBE007-005E-4496-BAB0-87FEEED0E776}" destId="{64BCFB79-DD94-496D-8446-1F57619DD608}" srcOrd="5" destOrd="0" presId="urn:diagrams.loki3.com/BracketList"/>
    <dgm:cxn modelId="{C3F2C57D-60E2-477A-BBB6-3807A3B5A0B4}" type="presParOf" srcId="{42CBE007-005E-4496-BAB0-87FEEED0E776}" destId="{6A94AE40-D023-4C12-B821-FE5024439E3C}" srcOrd="6" destOrd="0" presId="urn:diagrams.loki3.com/BracketList"/>
    <dgm:cxn modelId="{CF5DE97F-9166-4C80-BED6-4A03A672E872}" type="presParOf" srcId="{6A94AE40-D023-4C12-B821-FE5024439E3C}" destId="{A233DA96-2D8A-4DE1-9C7B-D68F56523CE0}" srcOrd="0" destOrd="0" presId="urn:diagrams.loki3.com/BracketList"/>
    <dgm:cxn modelId="{073B2D53-D461-4E94-AFB0-E8B718F1453E}" type="presParOf" srcId="{6A94AE40-D023-4C12-B821-FE5024439E3C}" destId="{29AA4DA8-6369-4012-AD36-64EB3D1FB1F2}" srcOrd="1" destOrd="0" presId="urn:diagrams.loki3.com/BracketList"/>
    <dgm:cxn modelId="{4AFE9B1A-7ADE-4392-B3BF-2BA834716616}" type="presParOf" srcId="{6A94AE40-D023-4C12-B821-FE5024439E3C}" destId="{E1D80B3F-7154-4C61-8D75-5C75F280BD5B}" srcOrd="2" destOrd="0" presId="urn:diagrams.loki3.com/BracketList"/>
    <dgm:cxn modelId="{63C57F67-D20F-48AA-8425-BF859FE888FB}" type="presParOf" srcId="{6A94AE40-D023-4C12-B821-FE5024439E3C}" destId="{020901DD-A25F-4947-AA9D-B55ADFF27BA7}"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5/7/2015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5/7/2015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Let’s start by giving a definition of an Azure Automation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If you’re familiar with the enterprise software development life cycle (SDLC), the definition of a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encompasses a set of processes and procedures that you execute repetitively to support various enterprise tasks. </a:t>
            </a:r>
            <a:r>
              <a:rPr lang="en-US" altLang="zh-CN" sz="1200" b="1" i="0" u="none" strike="noStrike" kern="1200" baseline="0" dirty="0" smtClean="0">
                <a:solidFill>
                  <a:schemeClr val="tx1"/>
                </a:solidFill>
                <a:latin typeface="+mn-lt"/>
                <a:ea typeface="+mn-ea"/>
                <a:cs typeface="+mn-cs"/>
              </a:rPr>
              <a:t>These tasks can include deployment and lifecycle management of resources, deployment, patching, upgrades, backups, error log management, database volume management, user management, and security management. </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A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allows you to build processes that can be repeated using a Windows PowerShell Workflow script. This technology and methodology (and the script) is now being moved into Azure Automation </a:t>
            </a:r>
            <a:r>
              <a:rPr lang="en-US" altLang="zh-CN" sz="1200" b="0" i="0" u="none" strike="noStrike" kern="1200" baseline="0" dirty="0" err="1" smtClean="0">
                <a:solidFill>
                  <a:schemeClr val="tx1"/>
                </a:solidFill>
                <a:latin typeface="+mn-lt"/>
                <a:ea typeface="+mn-ea"/>
                <a:cs typeface="+mn-cs"/>
              </a:rPr>
              <a:t>runbooks</a:t>
            </a:r>
            <a:r>
              <a:rPr lang="en-US" altLang="zh-CN" sz="1200" b="0" i="0" u="none" strike="noStrike" kern="1200" baseline="0" dirty="0" smtClean="0">
                <a:solidFill>
                  <a:schemeClr val="tx1"/>
                </a:solidFill>
                <a:latin typeface="+mn-lt"/>
                <a:ea typeface="+mn-ea"/>
                <a:cs typeface="+mn-cs"/>
              </a:rPr>
              <a:t>, which map to automation of operational tasks. A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is one of the core components for Azure Automation that can be used to automate and orchestrate business processes. It is a container for a Windows PowerShell workflow script. </a:t>
            </a:r>
          </a:p>
          <a:p>
            <a:endParaRPr lang="en-US" altLang="zh-CN" sz="1200" b="0" i="0" u="none" strike="noStrike" kern="1200" baseline="0" dirty="0" smtClean="0">
              <a:solidFill>
                <a:schemeClr val="tx1"/>
              </a:solidFill>
              <a:latin typeface="+mn-lt"/>
              <a:ea typeface="+mn-ea"/>
              <a:cs typeface="+mn-cs"/>
            </a:endParaRPr>
          </a:p>
          <a:p>
            <a:r>
              <a:rPr lang="en-US" altLang="zh-CN" sz="1200" b="1" i="0" u="none" strike="noStrike" kern="1200" baseline="0" dirty="0" smtClean="0">
                <a:solidFill>
                  <a:schemeClr val="tx1"/>
                </a:solidFill>
                <a:latin typeface="+mn-lt"/>
                <a:ea typeface="+mn-ea"/>
                <a:cs typeface="+mn-cs"/>
              </a:rPr>
              <a:t>The Windows PowerShell Workflow code used in </a:t>
            </a:r>
            <a:r>
              <a:rPr lang="en-US" altLang="zh-CN" sz="1200" b="1" i="0" u="none" strike="noStrike" kern="1200" baseline="0" dirty="0" err="1" smtClean="0">
                <a:solidFill>
                  <a:schemeClr val="tx1"/>
                </a:solidFill>
                <a:latin typeface="+mn-lt"/>
                <a:ea typeface="+mn-ea"/>
                <a:cs typeface="+mn-cs"/>
              </a:rPr>
              <a:t>runbooks</a:t>
            </a:r>
            <a:r>
              <a:rPr lang="en-US" altLang="zh-CN" sz="1200" b="1" i="0" u="none" strike="noStrike" kern="1200" baseline="0" dirty="0" smtClean="0">
                <a:solidFill>
                  <a:schemeClr val="tx1"/>
                </a:solidFill>
                <a:latin typeface="+mn-lt"/>
                <a:ea typeface="+mn-ea"/>
                <a:cs typeface="+mn-cs"/>
              </a:rPr>
              <a:t> typically leverages Azure Automation Assets, which are common and reusable operations and items that can be shared globally across all </a:t>
            </a:r>
            <a:r>
              <a:rPr lang="en-US" altLang="zh-CN" sz="1200" b="1" i="0" u="none" strike="noStrike" kern="1200" baseline="0" dirty="0" err="1" smtClean="0">
                <a:solidFill>
                  <a:schemeClr val="tx1"/>
                </a:solidFill>
                <a:latin typeface="+mn-lt"/>
                <a:ea typeface="+mn-ea"/>
                <a:cs typeface="+mn-cs"/>
              </a:rPr>
              <a:t>runbooks</a:t>
            </a:r>
            <a:r>
              <a:rPr lang="en-US" altLang="zh-CN" sz="1200" b="0" i="0" u="none" strike="noStrike" kern="1200" baseline="0" dirty="0" smtClean="0">
                <a:solidFill>
                  <a:schemeClr val="tx1"/>
                </a:solidFill>
                <a:latin typeface="+mn-lt"/>
                <a:ea typeface="+mn-ea"/>
                <a:cs typeface="+mn-cs"/>
              </a:rPr>
              <a:t>. These items include schedules for which the </a:t>
            </a:r>
            <a:r>
              <a:rPr lang="en-US" altLang="zh-CN" sz="1200" b="0" i="0" u="none" strike="noStrike" kern="1200" baseline="0" dirty="0" err="1" smtClean="0">
                <a:solidFill>
                  <a:schemeClr val="tx1"/>
                </a:solidFill>
                <a:latin typeface="+mn-lt"/>
                <a:ea typeface="+mn-ea"/>
                <a:cs typeface="+mn-cs"/>
              </a:rPr>
              <a:t>runbooks</a:t>
            </a:r>
            <a:r>
              <a:rPr lang="en-US" altLang="zh-CN" sz="1200" b="0" i="0" u="none" strike="noStrike" kern="1200" baseline="0" dirty="0" smtClean="0">
                <a:solidFill>
                  <a:schemeClr val="tx1"/>
                </a:solidFill>
                <a:latin typeface="+mn-lt"/>
                <a:ea typeface="+mn-ea"/>
                <a:cs typeface="+mn-cs"/>
              </a:rPr>
              <a:t> can run, variables, connections to databases and resources, and authentication entities like certificates and credentials. </a:t>
            </a:r>
            <a:br>
              <a:rPr lang="en-US" altLang="zh-CN" sz="1200" b="0" i="0" u="none" strike="noStrike" kern="1200" baseline="0" dirty="0" smtClean="0">
                <a:solidFill>
                  <a:schemeClr val="tx1"/>
                </a:solidFill>
                <a:latin typeface="+mn-lt"/>
                <a:ea typeface="+mn-ea"/>
                <a:cs typeface="+mn-cs"/>
              </a:rPr>
            </a:b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 Azure Management Portal is your </a:t>
            </a:r>
            <a:r>
              <a:rPr lang="en-US" altLang="zh-CN" sz="1200" b="1" i="0" u="none" strike="noStrike" kern="1200" baseline="0" dirty="0" smtClean="0">
                <a:solidFill>
                  <a:schemeClr val="tx1"/>
                </a:solidFill>
                <a:latin typeface="+mn-lt"/>
                <a:ea typeface="+mn-ea"/>
                <a:cs typeface="+mn-cs"/>
              </a:rPr>
              <a:t>one-stop shop</a:t>
            </a:r>
            <a:r>
              <a:rPr lang="en-US" altLang="zh-CN" sz="1200" b="0" i="0" u="none" strike="noStrike" kern="1200" baseline="0" dirty="0" smtClean="0">
                <a:solidFill>
                  <a:schemeClr val="tx1"/>
                </a:solidFill>
                <a:latin typeface="+mn-lt"/>
                <a:ea typeface="+mn-ea"/>
                <a:cs typeface="+mn-cs"/>
              </a:rPr>
              <a:t> for creating, importing, and managing </a:t>
            </a:r>
            <a:r>
              <a:rPr lang="en-US" altLang="zh-CN" sz="1200" b="0" i="0" u="none" strike="noStrike" kern="1200" baseline="0" dirty="0" err="1" smtClean="0">
                <a:solidFill>
                  <a:schemeClr val="tx1"/>
                </a:solidFill>
                <a:latin typeface="+mn-lt"/>
                <a:ea typeface="+mn-ea"/>
                <a:cs typeface="+mn-cs"/>
              </a:rPr>
              <a:t>runbooks</a:t>
            </a:r>
            <a:r>
              <a:rPr lang="en-US" altLang="zh-CN" sz="1200" b="0" i="0" u="none" strike="noStrike" kern="1200" baseline="0" dirty="0" smtClean="0">
                <a:solidFill>
                  <a:schemeClr val="tx1"/>
                </a:solidFill>
                <a:latin typeface="+mn-lt"/>
                <a:ea typeface="+mn-ea"/>
                <a:cs typeface="+mn-cs"/>
              </a:rPr>
              <a:t>. When </a:t>
            </a:r>
            <a:r>
              <a:rPr lang="en-US" altLang="zh-CN" sz="1200" b="1" i="0" u="none" strike="noStrike" kern="1200" baseline="0" dirty="0" smtClean="0">
                <a:solidFill>
                  <a:schemeClr val="tx1"/>
                </a:solidFill>
                <a:latin typeface="+mn-lt"/>
                <a:ea typeface="+mn-ea"/>
                <a:cs typeface="+mn-cs"/>
              </a:rPr>
              <a:t>creating a </a:t>
            </a:r>
            <a:r>
              <a:rPr lang="en-US" altLang="zh-CN" sz="1200" b="1"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you can start it as </a:t>
            </a:r>
            <a:r>
              <a:rPr lang="en-US" altLang="zh-CN" sz="1200" b="1" i="0" u="none" strike="noStrike" kern="1200" baseline="0" dirty="0" smtClean="0">
                <a:solidFill>
                  <a:schemeClr val="tx1"/>
                </a:solidFill>
                <a:latin typeface="+mn-lt"/>
                <a:ea typeface="+mn-ea"/>
                <a:cs typeface="+mn-cs"/>
              </a:rPr>
              <a:t>a draft </a:t>
            </a:r>
            <a:r>
              <a:rPr lang="en-US" altLang="zh-CN" sz="1200" b="0" i="0" u="none" strike="noStrike" kern="1200" baseline="0" dirty="0" smtClean="0">
                <a:solidFill>
                  <a:schemeClr val="tx1"/>
                </a:solidFill>
                <a:latin typeface="+mn-lt"/>
                <a:ea typeface="+mn-ea"/>
                <a:cs typeface="+mn-cs"/>
              </a:rPr>
              <a:t>or you might have a library of </a:t>
            </a:r>
            <a:r>
              <a:rPr lang="en-US" altLang="zh-CN" sz="1200" b="0" i="0" u="none" strike="noStrike" kern="1200" baseline="0" dirty="0" err="1" smtClean="0">
                <a:solidFill>
                  <a:schemeClr val="tx1"/>
                </a:solidFill>
                <a:latin typeface="+mn-lt"/>
                <a:ea typeface="+mn-ea"/>
                <a:cs typeface="+mn-cs"/>
              </a:rPr>
              <a:t>runbooks</a:t>
            </a:r>
            <a:r>
              <a:rPr lang="en-US" altLang="zh-CN" sz="1200" b="0" i="0" u="none" strike="noStrike" kern="1200" baseline="0" dirty="0" smtClean="0">
                <a:solidFill>
                  <a:schemeClr val="tx1"/>
                </a:solidFill>
                <a:latin typeface="+mn-lt"/>
                <a:ea typeface="+mn-ea"/>
                <a:cs typeface="+mn-cs"/>
              </a:rPr>
              <a:t> inside your organization that you </a:t>
            </a:r>
            <a:r>
              <a:rPr lang="en-US" altLang="zh-CN" sz="1200" b="1" i="0" u="none" strike="noStrike" kern="1200" baseline="0" dirty="0" smtClean="0">
                <a:solidFill>
                  <a:schemeClr val="tx1"/>
                </a:solidFill>
                <a:latin typeface="+mn-lt"/>
                <a:ea typeface="+mn-ea"/>
                <a:cs typeface="+mn-cs"/>
              </a:rPr>
              <a:t>import from a common location</a:t>
            </a:r>
            <a:r>
              <a:rPr lang="en-US" altLang="zh-CN" sz="1200" b="0" i="0" u="none" strike="noStrike" kern="1200" baseline="0" dirty="0" smtClean="0">
                <a:solidFill>
                  <a:schemeClr val="tx1"/>
                </a:solidFill>
                <a:latin typeface="+mn-lt"/>
                <a:ea typeface="+mn-ea"/>
                <a:cs typeface="+mn-cs"/>
              </a:rPr>
              <a:t>. You can </a:t>
            </a:r>
            <a:r>
              <a:rPr lang="en-US" altLang="zh-CN" sz="1200" b="1" i="0" u="none" strike="noStrike" kern="1200" baseline="0" dirty="0" smtClean="0">
                <a:solidFill>
                  <a:schemeClr val="tx1"/>
                </a:solidFill>
                <a:latin typeface="+mn-lt"/>
                <a:ea typeface="+mn-ea"/>
                <a:cs typeface="+mn-cs"/>
              </a:rPr>
              <a:t>also import </a:t>
            </a:r>
            <a:r>
              <a:rPr lang="en-US" altLang="zh-CN" sz="1200" b="1" i="0" u="none" strike="noStrike" kern="1200" baseline="0" dirty="0" err="1" smtClean="0">
                <a:solidFill>
                  <a:schemeClr val="tx1"/>
                </a:solidFill>
                <a:latin typeface="+mn-lt"/>
                <a:ea typeface="+mn-ea"/>
                <a:cs typeface="+mn-cs"/>
              </a:rPr>
              <a:t>runbooks</a:t>
            </a:r>
            <a:r>
              <a:rPr lang="en-US" altLang="zh-CN" sz="1200" b="1" i="0" u="none" strike="noStrike" kern="1200" baseline="0" dirty="0" smtClean="0">
                <a:solidFill>
                  <a:schemeClr val="tx1"/>
                </a:solidFill>
                <a:latin typeface="+mn-lt"/>
                <a:ea typeface="+mn-ea"/>
                <a:cs typeface="+mn-cs"/>
              </a:rPr>
              <a:t> from the Microsoft Script </a:t>
            </a:r>
            <a:r>
              <a:rPr lang="en-US" altLang="zh-CN" sz="1200" b="0" i="0" u="none" strike="noStrike" kern="1200" baseline="0" dirty="0" smtClean="0">
                <a:solidFill>
                  <a:schemeClr val="tx1"/>
                </a:solidFill>
                <a:latin typeface="+mn-lt"/>
                <a:ea typeface="+mn-ea"/>
                <a:cs typeface="+mn-cs"/>
              </a:rPr>
              <a:t>Center. </a:t>
            </a:r>
            <a:r>
              <a:rPr lang="en-US" altLang="zh-CN" sz="1200" b="0" i="1" u="none" strike="noStrike" kern="1200" baseline="0" dirty="0" smtClean="0">
                <a:solidFill>
                  <a:schemeClr val="tx1"/>
                </a:solidFill>
                <a:latin typeface="+mn-lt"/>
                <a:ea typeface="+mn-ea"/>
                <a:cs typeface="+mn-cs"/>
              </a:rPr>
              <a:t>Creating </a:t>
            </a:r>
            <a:r>
              <a:rPr lang="en-US" altLang="zh-CN" sz="1200" b="0" i="0" u="none" strike="noStrike" kern="1200" baseline="0" dirty="0" smtClean="0">
                <a:solidFill>
                  <a:schemeClr val="tx1"/>
                </a:solidFill>
                <a:latin typeface="+mn-lt"/>
                <a:ea typeface="+mn-ea"/>
                <a:cs typeface="+mn-cs"/>
              </a:rPr>
              <a:t>a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refers to your creation of an empty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for example, in the Azure Management Portal. </a:t>
            </a:r>
            <a:r>
              <a:rPr lang="en-US" altLang="zh-CN" sz="1200" b="1" i="1" u="none" strike="noStrike" kern="1200" baseline="0" dirty="0" smtClean="0">
                <a:solidFill>
                  <a:schemeClr val="tx1"/>
                </a:solidFill>
                <a:latin typeface="+mn-lt"/>
                <a:ea typeface="+mn-ea"/>
                <a:cs typeface="+mn-cs"/>
              </a:rPr>
              <a:t>Authoring </a:t>
            </a:r>
            <a:r>
              <a:rPr lang="en-US" altLang="zh-CN" sz="1200" b="0" i="0" u="none" strike="noStrike" kern="1200" baseline="0" dirty="0" smtClean="0">
                <a:solidFill>
                  <a:schemeClr val="tx1"/>
                </a:solidFill>
                <a:latin typeface="+mn-lt"/>
                <a:ea typeface="+mn-ea"/>
                <a:cs typeface="+mn-cs"/>
              </a:rPr>
              <a:t>a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refers to the editing and building of the code inside the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In addition to establishing the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via the Azure Management Portal, you can also do all of your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management there (including debugging). For example, you can insert Windows PowerShell Workflow scripts into the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and </a:t>
            </a:r>
            <a:r>
              <a:rPr lang="en-US" altLang="zh-CN" sz="1200" b="1" i="0" u="none" strike="noStrike" kern="1200" baseline="0" dirty="0" smtClean="0">
                <a:solidFill>
                  <a:schemeClr val="tx1"/>
                </a:solidFill>
                <a:latin typeface="+mn-lt"/>
                <a:ea typeface="+mn-ea"/>
                <a:cs typeface="+mn-cs"/>
              </a:rPr>
              <a:t>edit and test the scripts</a:t>
            </a:r>
            <a:r>
              <a:rPr lang="en-US" altLang="zh-CN" sz="1200" b="0" i="0" u="none" strike="noStrike" kern="1200" baseline="0" dirty="0" smtClean="0">
                <a:solidFill>
                  <a:schemeClr val="tx1"/>
                </a:solidFill>
                <a:latin typeface="+mn-lt"/>
                <a:ea typeface="+mn-ea"/>
                <a:cs typeface="+mn-cs"/>
              </a:rPr>
              <a:t>. Then, you can </a:t>
            </a:r>
            <a:r>
              <a:rPr lang="en-US" altLang="zh-CN" sz="1200" b="1" i="0" u="none" strike="noStrike" kern="1200" baseline="0" dirty="0" smtClean="0">
                <a:solidFill>
                  <a:schemeClr val="tx1"/>
                </a:solidFill>
                <a:latin typeface="+mn-lt"/>
                <a:ea typeface="+mn-ea"/>
                <a:cs typeface="+mn-cs"/>
              </a:rPr>
              <a:t>debug the script</a:t>
            </a:r>
            <a:r>
              <a:rPr lang="en-US" altLang="zh-CN" sz="1200" b="0" i="0" u="none" strike="noStrike" kern="1200" baseline="0" dirty="0" smtClean="0">
                <a:solidFill>
                  <a:schemeClr val="tx1"/>
                </a:solidFill>
                <a:latin typeface="+mn-lt"/>
                <a:ea typeface="+mn-ea"/>
                <a:cs typeface="+mn-cs"/>
              </a:rPr>
              <a:t>, make sure it works, and see the results, all in the same portal. After you test the script, you can </a:t>
            </a:r>
            <a:r>
              <a:rPr lang="en-US" altLang="zh-CN" sz="1200" b="1" i="0" u="none" strike="noStrike" kern="1200" baseline="0" dirty="0" smtClean="0">
                <a:solidFill>
                  <a:schemeClr val="tx1"/>
                </a:solidFill>
                <a:latin typeface="+mn-lt"/>
                <a:ea typeface="+mn-ea"/>
                <a:cs typeface="+mn-cs"/>
              </a:rPr>
              <a:t>publish the </a:t>
            </a:r>
            <a:r>
              <a:rPr lang="en-US" altLang="zh-CN" sz="1200" b="1" i="0" u="none" strike="noStrike" kern="1200" baseline="0" dirty="0" err="1" smtClean="0">
                <a:solidFill>
                  <a:schemeClr val="tx1"/>
                </a:solidFill>
                <a:latin typeface="+mn-lt"/>
                <a:ea typeface="+mn-ea"/>
                <a:cs typeface="+mn-cs"/>
              </a:rPr>
              <a:t>runbooks</a:t>
            </a:r>
            <a:r>
              <a:rPr lang="en-US" altLang="zh-CN" sz="1200" b="0" i="0" u="none" strike="noStrike" kern="1200" baseline="0" dirty="0" smtClean="0">
                <a:solidFill>
                  <a:schemeClr val="tx1"/>
                </a:solidFill>
                <a:latin typeface="+mn-lt"/>
                <a:ea typeface="+mn-ea"/>
                <a:cs typeface="+mn-cs"/>
              </a:rPr>
              <a:t>, invoke them, and manage or view the execution of the job in an integrated manner in the Azure Management Portal. </a:t>
            </a:r>
          </a:p>
          <a:p>
            <a:endParaRPr lang="en-US" altLang="zh-CN"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2187827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The scripts used in Azure Automation are built on the Windows PowerShell Workflow model, which provides a powerful feature for checkpoints within the </a:t>
            </a:r>
            <a:r>
              <a:rPr lang="en-US" altLang="zh-CN" sz="1200" b="0" i="0" u="none" strike="noStrike" kern="1200" baseline="0" dirty="0" err="1" smtClean="0">
                <a:solidFill>
                  <a:schemeClr val="tx1"/>
                </a:solidFill>
                <a:latin typeface="+mn-lt"/>
                <a:ea typeface="+mn-ea"/>
                <a:cs typeface="+mn-cs"/>
              </a:rPr>
              <a:t>runbooks</a:t>
            </a:r>
            <a:r>
              <a:rPr lang="en-US" altLang="zh-CN" sz="1200" b="0" i="0" u="none" strike="noStrike" kern="1200" baseline="0" dirty="0" smtClean="0">
                <a:solidFill>
                  <a:schemeClr val="tx1"/>
                </a:solidFill>
                <a:latin typeface="+mn-lt"/>
                <a:ea typeface="+mn-ea"/>
                <a:cs typeface="+mn-cs"/>
              </a:rPr>
              <a:t>. By adding a checkpoint to a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you increase its reliability to function despite transient errors, unexpected exceptions, service delays and outages, network downtime, and other issues that are commonly found in a distributed system such as Microsoft Azure for long-running and widely distributed resources. Using checkpoints allows you to confidently automate processes that span multiple networks and systems. </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A checkpoint provides a persistence mechanism you can implement at various strategic points in the execution of the Windows PowerShell Workflow. If a problem occurs and the processing of the workflow is interrupted, it can be resumed again near the point of interruption. A checkpoint also ensures that an action will not occur more than once and have a negative duplicate effect. This is the concept of a workflow being idempotent; you can run the workflow more than once, but the result will be the same as if you only ran it once</a:t>
            </a:r>
            <a:r>
              <a:rPr lang="zh-CN" altLang="en-US" sz="1200" b="0" i="0" u="none" strike="noStrike" kern="1200" baseline="0" dirty="0" smtClean="0">
                <a:solidFill>
                  <a:schemeClr val="tx1"/>
                </a:solidFill>
                <a:latin typeface="+mn-lt"/>
                <a:ea typeface="+mn-ea"/>
                <a:cs typeface="+mn-cs"/>
              </a:rPr>
              <a:t>。</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Checkpoints are used to persist the state of a running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to the Azure Automation database. </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Think of a checkpoint as a point-in-time picture that includes any presently generated output, any other implicit, serialized state information, and any existing values of any variables when the checkpoint view was taken. A checkpoint exists in the database until another checkpoint is taken, in which case the first checkpoint is overwritten, or until the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completes. </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Overhead is associated with the placement of a checkpoint within a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Each time a checkpoint is invoked, a serialization of data persists to storage. If you have a large Windows PowerShell workflow and add a number of checkpoints to it, workflow performance can suffer noticeably. So, although you could place a checkpoint before and after each line in a script file, be smart about your use of checkpoints so performance isn’t negatively affected. </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Although there are no firm rules on where to put checkpoints, you should plan and strategize their placement within a workflow. If the time it takes to rerun a section of an interrupted workflow is greater than the time it takes to persist the checkpoint, that’s probably not a wise use of a checkpoint. Rather, it makes more sense to place a checkpoint after a good chunk of work is done by the workflow itself. This could be defined as making a call to a resource that might or might not be available or ready, calling a routine that takes a very long time to complete its work, or an operation that coordinates multiple distributed resources that are geographically distributed or are highly contended for by a number of processes. </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Where you place checkpoints is specific to the workflow and its duties and performance constraints. You don’t want to persist a checkpoint when it’s not really necessary. Look at activities that might be prone to failure. You also want to avoid having to take the time and resources to do expensive work. Therefore, set checkpoints in the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at critical points, and ensure that any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restarts do not redo any work that has already completed. Also, you want to encompass any idempotent activities to make sure they don’t run more than once when the workflow resumes. </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For example, your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might create an instance of a Microsoft Azure </a:t>
            </a:r>
            <a:r>
              <a:rPr lang="en-US" altLang="zh-CN" sz="1200" b="0" i="0" u="none" strike="noStrike" kern="1200" baseline="0" dirty="0" err="1" smtClean="0">
                <a:solidFill>
                  <a:schemeClr val="tx1"/>
                </a:solidFill>
                <a:latin typeface="+mn-lt"/>
                <a:ea typeface="+mn-ea"/>
                <a:cs typeface="+mn-cs"/>
              </a:rPr>
              <a:t>HDInsight</a:t>
            </a:r>
            <a:r>
              <a:rPr lang="en-US" altLang="zh-CN" sz="1200" b="0" i="0" u="none" strike="noStrike" kern="1200" baseline="0" dirty="0" smtClean="0">
                <a:solidFill>
                  <a:schemeClr val="tx1"/>
                </a:solidFill>
                <a:latin typeface="+mn-lt"/>
                <a:ea typeface="+mn-ea"/>
                <a:cs typeface="+mn-cs"/>
              </a:rPr>
              <a:t> Hadoop cluster with perhaps a hundred or so VMs to handle a big data issue with your script. You could set a checkpoint both before and after the commands to create the cluster. If the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fails during cluster creation, when the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is restarted, it will repeat the cluster creation work. If the creation succeeds but the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later fails, the </a:t>
            </a:r>
            <a:r>
              <a:rPr lang="en-US" altLang="zh-CN" sz="1200" b="0" i="0" u="none" strike="noStrike" kern="1200" baseline="0" dirty="0" err="1" smtClean="0">
                <a:solidFill>
                  <a:schemeClr val="tx1"/>
                </a:solidFill>
                <a:latin typeface="+mn-lt"/>
                <a:ea typeface="+mn-ea"/>
                <a:cs typeface="+mn-cs"/>
              </a:rPr>
              <a:t>HDInsight</a:t>
            </a:r>
            <a:r>
              <a:rPr lang="en-US" altLang="zh-CN" sz="1200" b="0" i="0" u="none" strike="noStrike" kern="1200" baseline="0" dirty="0" smtClean="0">
                <a:solidFill>
                  <a:schemeClr val="tx1"/>
                </a:solidFill>
                <a:latin typeface="+mn-lt"/>
                <a:ea typeface="+mn-ea"/>
                <a:cs typeface="+mn-cs"/>
              </a:rPr>
              <a:t> cluster will not be created again when the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is resumed. </a:t>
            </a:r>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en-US" altLang="zh-CN" sz="1200" b="1" i="0" u="none" strike="noStrike" kern="1200" baseline="0" dirty="0" smtClean="0">
                <a:solidFill>
                  <a:schemeClr val="tx1"/>
                </a:solidFill>
                <a:latin typeface="+mn-lt"/>
                <a:ea typeface="+mn-ea"/>
                <a:cs typeface="+mn-cs"/>
              </a:rPr>
              <a:t>Azure Automation limits the amount of time a </a:t>
            </a:r>
            <a:r>
              <a:rPr lang="en-US" altLang="zh-CN" sz="1200" b="1" i="0" u="none" strike="noStrike" kern="1200" baseline="0" dirty="0" err="1" smtClean="0">
                <a:solidFill>
                  <a:schemeClr val="tx1"/>
                </a:solidFill>
                <a:latin typeface="+mn-lt"/>
                <a:ea typeface="+mn-ea"/>
                <a:cs typeface="+mn-cs"/>
              </a:rPr>
              <a:t>runbook</a:t>
            </a:r>
            <a:r>
              <a:rPr lang="en-US" altLang="zh-CN" sz="1200" b="1" i="0" u="none" strike="noStrike" kern="1200" baseline="0" dirty="0" smtClean="0">
                <a:solidFill>
                  <a:schemeClr val="tx1"/>
                </a:solidFill>
                <a:latin typeface="+mn-lt"/>
                <a:ea typeface="+mn-ea"/>
                <a:cs typeface="+mn-cs"/>
              </a:rPr>
              <a:t> can execute to 30 minutes</a:t>
            </a:r>
            <a:r>
              <a:rPr lang="en-US" altLang="zh-CN" sz="1200" b="0" i="0" u="none" strike="noStrike" kern="1200" baseline="0" dirty="0" smtClean="0">
                <a:solidFill>
                  <a:schemeClr val="tx1"/>
                </a:solidFill>
                <a:latin typeface="+mn-lt"/>
                <a:ea typeface="+mn-ea"/>
                <a:cs typeface="+mn-cs"/>
              </a:rPr>
              <a:t>. Azure will unload a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that takes longer than that, assuming that something has gone wrong or the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is monopolizing the system. The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will eventually be reloaded, and you will want to resume it from where it left off. To ensure that the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will eventually complete, you should add checkpoints at intervals under the 30-minute limit. </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By using the Checkpoint-Workflow activity within a Windows PowerShell workflow, you tell the system to immediately persist a checkpoint. If an error occurs and the workflow is suspended, the workflow will resume from the point of the latest checkpoint when the job is resumed. </a:t>
            </a:r>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Checkpoint-Workflow is a simple call that does not take any parameters and can be placed before or after any workflow command. However, you can’t use the Checkpoint-Workflow activity within an inline block of code. </a:t>
            </a:r>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Let’s take a look at some sample workflow code that takes a checkpoint. From within the Azure Gallery, I created a new Azure Automation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using the New-</a:t>
            </a:r>
            <a:r>
              <a:rPr lang="en-US" altLang="zh-CN" sz="1200" b="0" i="0" u="none" strike="noStrike" kern="1200" baseline="0" dirty="0" err="1" smtClean="0">
                <a:solidFill>
                  <a:schemeClr val="tx1"/>
                </a:solidFill>
                <a:latin typeface="+mn-lt"/>
                <a:ea typeface="+mn-ea"/>
                <a:cs typeface="+mn-cs"/>
              </a:rPr>
              <a:t>AzureEnvironmentResourcesFromGallery</a:t>
            </a:r>
            <a:r>
              <a:rPr lang="en-US" altLang="zh-CN" sz="1200" b="0" i="0" u="none" strike="noStrike" kern="1200" baseline="0" dirty="0" smtClean="0">
                <a:solidFill>
                  <a:schemeClr val="tx1"/>
                </a:solidFill>
                <a:latin typeface="+mn-lt"/>
                <a:ea typeface="+mn-ea"/>
                <a:cs typeface="+mn-cs"/>
              </a:rPr>
              <a:t>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that is part of the Microsoft Azure Automation gallery. This is a great example of a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that uses a lot of checkpoints. It was written by my good friend Charles Joy, who has a great Azure Automation ―Building Cloud‖ blog at http://aka.ms/BuildingClouds. This script provisions a lot of Azure resources such as an Azure affinity group, adds Azure VMs to that affinity group, and creates a cloud service, among other things. Many of these operations need to occur only once and they need to be successful. For brevity, the entire script isn’t included here, just the checkpoint-related sections. </a:t>
            </a:r>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1204532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Importing a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is a very powerful way to quickly add functionality to your script library. When you import a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you typically are working with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code that has already been written, tested, and made ready to go. You might need to assign your specific values to the variables when you run it, or modify the code slightly after import to meet your specific needs. You can import from a file share on your internal company site where you store your company Windows PowerShell scripts. You can also import </a:t>
            </a:r>
            <a:r>
              <a:rPr lang="en-US" altLang="zh-CN" sz="1200" b="0" i="0" u="none" strike="noStrike" kern="1200" baseline="0" dirty="0" err="1" smtClean="0">
                <a:solidFill>
                  <a:schemeClr val="tx1"/>
                </a:solidFill>
                <a:latin typeface="+mn-lt"/>
                <a:ea typeface="+mn-ea"/>
                <a:cs typeface="+mn-cs"/>
              </a:rPr>
              <a:t>runbooks</a:t>
            </a:r>
            <a:r>
              <a:rPr lang="en-US" altLang="zh-CN" sz="1200" b="0" i="0" u="none" strike="noStrike" kern="1200" baseline="0" dirty="0" smtClean="0">
                <a:solidFill>
                  <a:schemeClr val="tx1"/>
                </a:solidFill>
                <a:latin typeface="+mn-lt"/>
                <a:ea typeface="+mn-ea"/>
                <a:cs typeface="+mn-cs"/>
              </a:rPr>
              <a:t> from community sites or the Microsoft Script Center. Many common scripts are available from the Script Center that you can import and use as is or modify for your deployment. </a:t>
            </a:r>
          </a:p>
          <a:p>
            <a:endParaRPr lang="en-US" sz="1200" b="0" i="0" u="none" strike="noStrike" kern="1200" baseline="0" dirty="0" smtClean="0">
              <a:solidFill>
                <a:schemeClr val="tx1"/>
              </a:solidFill>
              <a:latin typeface="+mn-lt"/>
              <a:ea typeface="+mn-ea"/>
              <a:cs typeface="+mn-cs"/>
            </a:endParaRPr>
          </a:p>
          <a:p>
            <a:endParaRPr lang="zh-CN" altLang="en-US" sz="1200" b="0" i="0" u="none" strike="noStrike" kern="1200" baseline="0" dirty="0" smtClean="0">
              <a:solidFill>
                <a:schemeClr val="tx1"/>
              </a:solidFill>
              <a:latin typeface="+mn-lt"/>
              <a:ea typeface="+mn-ea"/>
              <a:cs typeface="+mn-cs"/>
            </a:endParaRPr>
          </a:p>
          <a:p>
            <a:r>
              <a:rPr lang="en-US" altLang="zh-CN" sz="1200" b="1" i="0" u="none" strike="noStrike" kern="1200" baseline="0" dirty="0" smtClean="0">
                <a:solidFill>
                  <a:schemeClr val="tx1"/>
                </a:solidFill>
                <a:latin typeface="+mn-lt"/>
                <a:ea typeface="+mn-ea"/>
                <a:cs typeface="+mn-cs"/>
              </a:rPr>
              <a:t>Internal site </a:t>
            </a:r>
            <a:r>
              <a:rPr lang="en-US" altLang="zh-CN" sz="1200" b="0" i="0" u="none" strike="noStrike" kern="1200" baseline="0" dirty="0" smtClean="0">
                <a:solidFill>
                  <a:schemeClr val="tx1"/>
                </a:solidFill>
                <a:latin typeface="+mn-lt"/>
                <a:ea typeface="+mn-ea"/>
                <a:cs typeface="+mn-cs"/>
              </a:rPr>
              <a:t>You can import from a file share on the internal company site where you store your company PowerShell scripts. </a:t>
            </a:r>
          </a:p>
          <a:p>
            <a:r>
              <a:rPr lang="en-US" altLang="zh-CN" sz="1200" b="1" i="0" u="none" strike="noStrike" kern="1200" baseline="0" dirty="0" smtClean="0">
                <a:solidFill>
                  <a:schemeClr val="tx1"/>
                </a:solidFill>
                <a:latin typeface="+mn-lt"/>
                <a:ea typeface="+mn-ea"/>
                <a:cs typeface="+mn-cs"/>
              </a:rPr>
              <a:t>Script Center </a:t>
            </a:r>
            <a:r>
              <a:rPr lang="en-US" altLang="zh-CN" sz="1200" b="0" i="0" u="none" strike="noStrike" kern="1200" baseline="0" dirty="0" smtClean="0">
                <a:solidFill>
                  <a:schemeClr val="tx1"/>
                </a:solidFill>
                <a:latin typeface="+mn-lt"/>
                <a:ea typeface="+mn-ea"/>
                <a:cs typeface="+mn-cs"/>
              </a:rPr>
              <a:t>You can import from community sites or the Microsoft Script Center. To import a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you can go to the TechNet Script Center and filter by technologies you might want to consider. Many common scripts are available that you can import directly or copy and modify a bit for your deployment. For more guidance, see ―Import a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from the Script Center‖ later in this chapter. </a:t>
            </a:r>
          </a:p>
          <a:p>
            <a:r>
              <a:rPr lang="en-US" altLang="zh-CN" sz="1200" b="1" i="0" u="none" strike="noStrike" kern="1200" baseline="0" dirty="0" err="1" smtClean="0">
                <a:solidFill>
                  <a:schemeClr val="tx1"/>
                </a:solidFill>
                <a:latin typeface="+mn-lt"/>
                <a:ea typeface="+mn-ea"/>
                <a:cs typeface="+mn-cs"/>
              </a:rPr>
              <a:t>Runbook</a:t>
            </a:r>
            <a:r>
              <a:rPr lang="en-US" altLang="zh-CN" sz="1200" b="1" i="0" u="none" strike="noStrike" kern="1200" baseline="0" dirty="0" smtClean="0">
                <a:solidFill>
                  <a:schemeClr val="tx1"/>
                </a:solidFill>
                <a:latin typeface="+mn-lt"/>
                <a:ea typeface="+mn-ea"/>
                <a:cs typeface="+mn-cs"/>
              </a:rPr>
              <a:t> Gallery—Portal </a:t>
            </a:r>
            <a:r>
              <a:rPr lang="en-US" altLang="zh-CN" sz="1200" b="0" i="0" u="none" strike="noStrike" kern="1200" baseline="0" dirty="0" smtClean="0">
                <a:solidFill>
                  <a:schemeClr val="tx1"/>
                </a:solidFill>
                <a:latin typeface="+mn-lt"/>
                <a:ea typeface="+mn-ea"/>
                <a:cs typeface="+mn-cs"/>
              </a:rPr>
              <a:t>You can import a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from the Azure Management Portal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Gallery that contains similar functionality to what you can download from the Script Center for Azure. The best recommendation is to use the Azure Portal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Gallery first, and then go to the online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Gallery if you can’t find what you need </a:t>
            </a:r>
          </a:p>
          <a:p>
            <a:r>
              <a:rPr lang="en-US" altLang="zh-CN" sz="1200" b="1" i="0" u="none" strike="noStrike" kern="1200" baseline="0" dirty="0" err="1" smtClean="0">
                <a:solidFill>
                  <a:schemeClr val="tx1"/>
                </a:solidFill>
                <a:latin typeface="+mn-lt"/>
                <a:ea typeface="+mn-ea"/>
                <a:cs typeface="+mn-cs"/>
              </a:rPr>
              <a:t>Runbook</a:t>
            </a:r>
            <a:r>
              <a:rPr lang="en-US" altLang="zh-CN" sz="1200" b="1" i="0" u="none" strike="noStrike" kern="1200" baseline="0" dirty="0" smtClean="0">
                <a:solidFill>
                  <a:schemeClr val="tx1"/>
                </a:solidFill>
                <a:latin typeface="+mn-lt"/>
                <a:ea typeface="+mn-ea"/>
                <a:cs typeface="+mn-cs"/>
              </a:rPr>
              <a:t> Gallery—Online </a:t>
            </a:r>
            <a:r>
              <a:rPr lang="en-US" altLang="zh-CN" sz="1200" b="0" i="0" u="none" strike="noStrike" kern="1200" baseline="0" dirty="0" smtClean="0">
                <a:solidFill>
                  <a:schemeClr val="tx1"/>
                </a:solidFill>
                <a:latin typeface="+mn-lt"/>
                <a:ea typeface="+mn-ea"/>
                <a:cs typeface="+mn-cs"/>
              </a:rPr>
              <a:t>You can also download and import from the online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Gallery, which continues to expand with many scenarios and sample utility </a:t>
            </a:r>
            <a:r>
              <a:rPr lang="en-US" altLang="zh-CN" sz="1200" b="0" i="0" u="none" strike="noStrike" kern="1200" baseline="0" dirty="0" err="1" smtClean="0">
                <a:solidFill>
                  <a:schemeClr val="tx1"/>
                </a:solidFill>
                <a:latin typeface="+mn-lt"/>
                <a:ea typeface="+mn-ea"/>
                <a:cs typeface="+mn-cs"/>
              </a:rPr>
              <a:t>runbooks</a:t>
            </a:r>
            <a:r>
              <a:rPr lang="en-US" altLang="zh-CN" sz="1200" b="0" i="0" u="none" strike="noStrike" kern="1200" baseline="0" dirty="0" smtClean="0">
                <a:solidFill>
                  <a:schemeClr val="tx1"/>
                </a:solidFill>
                <a:latin typeface="+mn-lt"/>
                <a:ea typeface="+mn-ea"/>
                <a:cs typeface="+mn-cs"/>
              </a:rPr>
              <a:t>. Get more information about the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Gallery at Introducing the Azure Automation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Gallery. </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MC</a:t>
            </a:r>
            <a:r>
              <a:rPr lang="zh-CN" altLang="en-US" sz="1200" b="0" i="0" u="none" strike="noStrike" kern="1200" baseline="0" dirty="0" smtClean="0">
                <a:solidFill>
                  <a:schemeClr val="tx1"/>
                </a:solidFill>
                <a:latin typeface="+mn-lt"/>
                <a:ea typeface="+mn-ea"/>
                <a:cs typeface="+mn-cs"/>
              </a:rPr>
              <a:t>上目前没有开放直接从库中导入功能</a:t>
            </a:r>
            <a:r>
              <a:rPr lang="zh-CN" altLang="en-US" sz="1200" b="0" i="0" u="none" strike="noStrike" kern="1200" baseline="0" dirty="0" smtClean="0">
                <a:solidFill>
                  <a:schemeClr val="tx1"/>
                </a:solidFill>
                <a:latin typeface="+mn-lt"/>
                <a:ea typeface="+mn-ea"/>
                <a:cs typeface="+mn-cs"/>
                <a:sym typeface="Wingdings" panose="05000000000000000000" pitchFamily="2" charset="2"/>
              </a:rPr>
              <a:t> </a:t>
            </a:r>
            <a:r>
              <a:rPr lang="en-US" altLang="zh-CN" sz="1200" b="0" i="0" u="none" strike="noStrike" kern="1200" baseline="0" dirty="0" smtClean="0">
                <a:solidFill>
                  <a:schemeClr val="tx1"/>
                </a:solidFill>
                <a:latin typeface="+mn-lt"/>
                <a:ea typeface="+mn-ea"/>
                <a:cs typeface="+mn-cs"/>
                <a:sym typeface="Wingdings" panose="05000000000000000000" pitchFamily="2" charset="2"/>
              </a:rPr>
              <a:t> </a:t>
            </a:r>
            <a:r>
              <a:rPr lang="zh-CN" altLang="en-US" sz="1200" b="0" i="0" u="none" strike="noStrike" kern="1200" baseline="0" dirty="0" smtClean="0">
                <a:solidFill>
                  <a:schemeClr val="tx1"/>
                </a:solidFill>
                <a:latin typeface="+mn-lt"/>
                <a:ea typeface="+mn-ea"/>
                <a:cs typeface="+mn-cs"/>
                <a:sym typeface="Wingdings" panose="05000000000000000000" pitchFamily="2" charset="2"/>
              </a:rPr>
              <a:t>，因此无法在</a:t>
            </a:r>
            <a:r>
              <a:rPr lang="en-US" altLang="zh-CN" sz="1200" b="0" i="0" u="none" strike="noStrike" kern="1200" baseline="0" dirty="0" smtClean="0">
                <a:solidFill>
                  <a:schemeClr val="tx1"/>
                </a:solidFill>
                <a:latin typeface="+mn-lt"/>
                <a:ea typeface="+mn-ea"/>
                <a:cs typeface="+mn-cs"/>
                <a:sym typeface="Wingdings" panose="05000000000000000000" pitchFamily="2" charset="2"/>
              </a:rPr>
              <a:t>MC</a:t>
            </a:r>
            <a:r>
              <a:rPr lang="zh-CN" altLang="en-US" sz="1200" b="0" i="0" u="none" strike="noStrike" kern="1200" baseline="0" dirty="0" smtClean="0">
                <a:solidFill>
                  <a:schemeClr val="tx1"/>
                </a:solidFill>
                <a:latin typeface="+mn-lt"/>
                <a:ea typeface="+mn-ea"/>
                <a:cs typeface="+mn-cs"/>
                <a:sym typeface="Wingdings" panose="05000000000000000000" pitchFamily="2" charset="2"/>
              </a:rPr>
              <a:t>上演示此功能。演示导入</a:t>
            </a:r>
            <a:r>
              <a:rPr lang="en-US" altLang="zh-CN" sz="1200" b="0" i="0" u="none" strike="noStrike" kern="1200" baseline="0" dirty="0" smtClean="0">
                <a:solidFill>
                  <a:schemeClr val="tx1"/>
                </a:solidFill>
                <a:latin typeface="+mn-lt"/>
                <a:ea typeface="+mn-ea"/>
                <a:cs typeface="+mn-cs"/>
                <a:sym typeface="Wingdings" panose="05000000000000000000" pitchFamily="2" charset="2"/>
              </a:rPr>
              <a:t>Script Center</a:t>
            </a:r>
            <a:r>
              <a:rPr lang="zh-CN" altLang="en-US" sz="1200" b="0" i="0" u="none" strike="noStrike" kern="1200" baseline="0" dirty="0" smtClean="0">
                <a:solidFill>
                  <a:schemeClr val="tx1"/>
                </a:solidFill>
                <a:latin typeface="+mn-lt"/>
                <a:ea typeface="+mn-ea"/>
                <a:cs typeface="+mn-cs"/>
                <a:sym typeface="Wingdings" panose="05000000000000000000" pitchFamily="2" charset="2"/>
              </a:rPr>
              <a:t>中的</a:t>
            </a:r>
            <a:r>
              <a:rPr lang="en-US" altLang="zh-CN" sz="1200" b="0" i="0" u="none" strike="noStrike" kern="1200" baseline="0" dirty="0" smtClean="0">
                <a:solidFill>
                  <a:schemeClr val="tx1"/>
                </a:solidFill>
                <a:latin typeface="+mn-lt"/>
                <a:ea typeface="+mn-ea"/>
                <a:cs typeface="+mn-cs"/>
                <a:sym typeface="Wingdings" panose="05000000000000000000" pitchFamily="2" charset="2"/>
              </a:rPr>
              <a:t>Hello World</a:t>
            </a:r>
            <a:r>
              <a:rPr lang="zh-CN" altLang="en-US" sz="1200" b="0" i="0" u="none" strike="noStrike" kern="1200" baseline="0" dirty="0" smtClean="0">
                <a:solidFill>
                  <a:schemeClr val="tx1"/>
                </a:solidFill>
                <a:latin typeface="+mn-lt"/>
                <a:ea typeface="+mn-ea"/>
                <a:cs typeface="+mn-cs"/>
                <a:sym typeface="Wingdings" panose="05000000000000000000" pitchFamily="2" charset="2"/>
              </a:rPr>
              <a:t>，</a:t>
            </a:r>
            <a:endParaRPr lang="en-US" altLang="zh-CN" sz="1200" b="0" i="0" u="none" strike="noStrike" kern="1200" baseline="0" dirty="0" smtClean="0">
              <a:solidFill>
                <a:schemeClr val="tx1"/>
              </a:solidFill>
              <a:latin typeface="+mn-lt"/>
              <a:ea typeface="+mn-ea"/>
              <a:cs typeface="+mn-cs"/>
              <a:sym typeface="Wingdings" panose="05000000000000000000" pitchFamily="2" charset="2"/>
            </a:endParaRPr>
          </a:p>
          <a:p>
            <a:endParaRPr lang="en-US" altLang="zh-CN" sz="1200" b="0" i="0" u="none" strike="noStrike" kern="1200" baseline="0" dirty="0" smtClean="0">
              <a:solidFill>
                <a:schemeClr val="tx1"/>
              </a:solidFill>
              <a:latin typeface="+mn-lt"/>
              <a:ea typeface="+mn-ea"/>
              <a:cs typeface="+mn-cs"/>
              <a:sym typeface="Wingdings" panose="05000000000000000000" pitchFamily="2" charset="2"/>
            </a:endParaRPr>
          </a:p>
          <a:p>
            <a:r>
              <a:rPr lang="en-US" altLang="zh-CN" sz="1200" b="0" i="0" u="none" strike="noStrike" kern="1200" baseline="0" dirty="0" smtClean="0">
                <a:solidFill>
                  <a:schemeClr val="tx1"/>
                </a:solidFill>
                <a:latin typeface="+mn-lt"/>
                <a:ea typeface="+mn-ea"/>
                <a:cs typeface="+mn-cs"/>
              </a:rPr>
              <a:t>When it’s in a draft state, a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cannot be linked to a schedule asset. It also cannot be invoked by another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Calling </a:t>
            </a:r>
            <a:r>
              <a:rPr lang="en-US" altLang="zh-CN" sz="1200" b="0" i="0" u="none" strike="noStrike" kern="1200" baseline="0" dirty="0" err="1" smtClean="0">
                <a:solidFill>
                  <a:schemeClr val="tx1"/>
                </a:solidFill>
                <a:latin typeface="+mn-lt"/>
                <a:ea typeface="+mn-ea"/>
                <a:cs typeface="+mn-cs"/>
              </a:rPr>
              <a:t>runbooks</a:t>
            </a:r>
            <a:r>
              <a:rPr lang="en-US" altLang="zh-CN" sz="1200" b="0" i="0" u="none" strike="noStrike" kern="1200" baseline="0" dirty="0" smtClean="0">
                <a:solidFill>
                  <a:schemeClr val="tx1"/>
                </a:solidFill>
                <a:latin typeface="+mn-lt"/>
                <a:ea typeface="+mn-ea"/>
                <a:cs typeface="+mn-cs"/>
              </a:rPr>
              <a:t> in a nested pattern is a powerful paradigm that you can use to combine existing functionality of </a:t>
            </a:r>
            <a:r>
              <a:rPr lang="en-US" altLang="zh-CN" sz="1200" b="0" i="0" u="none" strike="noStrike" kern="1200" baseline="0" dirty="0" err="1" smtClean="0">
                <a:solidFill>
                  <a:schemeClr val="tx1"/>
                </a:solidFill>
                <a:latin typeface="+mn-lt"/>
                <a:ea typeface="+mn-ea"/>
                <a:cs typeface="+mn-cs"/>
              </a:rPr>
              <a:t>runbooks</a:t>
            </a:r>
            <a:r>
              <a:rPr lang="en-US" altLang="zh-CN" sz="1200" b="0" i="0" u="none" strike="noStrike" kern="1200" baseline="0" dirty="0" smtClean="0">
                <a:solidFill>
                  <a:schemeClr val="tx1"/>
                </a:solidFill>
                <a:latin typeface="+mn-lt"/>
                <a:ea typeface="+mn-ea"/>
                <a:cs typeface="+mn-cs"/>
              </a:rPr>
              <a:t> to make up a solution. Any time you import or create a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it is in in a draft state until you explicitly promote it to a published state. You can test the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while authoring in draft mode, and then promote it to the published state when it’s ready to be used in production</a:t>
            </a:r>
            <a:r>
              <a:rPr lang="en-US" altLang="zh-CN" sz="1200" b="1" i="0" u="none" strike="noStrike" kern="1200" baseline="0" dirty="0" smtClean="0">
                <a:solidFill>
                  <a:schemeClr val="tx1"/>
                </a:solidFill>
                <a:latin typeface="+mn-lt"/>
                <a:ea typeface="+mn-ea"/>
                <a:cs typeface="+mn-cs"/>
              </a:rPr>
              <a:t>. After it’s in a published state, the </a:t>
            </a:r>
            <a:r>
              <a:rPr lang="en-US" altLang="zh-CN" sz="1200" b="1" i="0" u="none" strike="noStrike" kern="1200" baseline="0" dirty="0" err="1" smtClean="0">
                <a:solidFill>
                  <a:schemeClr val="tx1"/>
                </a:solidFill>
                <a:latin typeface="+mn-lt"/>
                <a:ea typeface="+mn-ea"/>
                <a:cs typeface="+mn-cs"/>
              </a:rPr>
              <a:t>runbook</a:t>
            </a:r>
            <a:r>
              <a:rPr lang="en-US" altLang="zh-CN" sz="1200" b="1" i="0" u="none" strike="noStrike" kern="1200" baseline="0" dirty="0" smtClean="0">
                <a:solidFill>
                  <a:schemeClr val="tx1"/>
                </a:solidFill>
                <a:latin typeface="+mn-lt"/>
                <a:ea typeface="+mn-ea"/>
                <a:cs typeface="+mn-cs"/>
              </a:rPr>
              <a:t> is eligible to be invoked by a schedule asset and called by other </a:t>
            </a:r>
            <a:r>
              <a:rPr lang="en-US" altLang="zh-CN" sz="1200" b="1" i="0" u="none" strike="noStrike" kern="1200" baseline="0" dirty="0" err="1" smtClean="0">
                <a:solidFill>
                  <a:schemeClr val="tx1"/>
                </a:solidFill>
                <a:latin typeface="+mn-lt"/>
                <a:ea typeface="+mn-ea"/>
                <a:cs typeface="+mn-cs"/>
              </a:rPr>
              <a:t>runbooks</a:t>
            </a:r>
            <a:r>
              <a:rPr lang="en-US" altLang="zh-CN" sz="1200" b="1" i="0" u="none" strike="noStrike" kern="1200" baseline="0" dirty="0" smtClean="0">
                <a:solidFill>
                  <a:schemeClr val="tx1"/>
                </a:solidFill>
                <a:latin typeface="+mn-lt"/>
                <a:ea typeface="+mn-ea"/>
                <a:cs typeface="+mn-cs"/>
              </a:rPr>
              <a:t> </a:t>
            </a:r>
          </a:p>
          <a:p>
            <a:r>
              <a:rPr lang="zh-CN" altLang="en-US" sz="1200" b="1" i="0" u="none" strike="noStrike" kern="1200" baseline="0" dirty="0" smtClean="0">
                <a:solidFill>
                  <a:schemeClr val="tx1"/>
                </a:solidFill>
                <a:latin typeface="+mn-lt"/>
                <a:ea typeface="+mn-ea"/>
                <a:cs typeface="+mn-cs"/>
              </a:rPr>
              <a:t>发布之后的运行手册才可以被资产计划日程引用，或被其他运行手册调用。</a:t>
            </a:r>
            <a:endParaRPr lang="en-US" altLang="zh-CN" sz="1200" b="1" i="0" u="none" strike="noStrike" kern="1200" baseline="0" dirty="0" smtClean="0">
              <a:solidFill>
                <a:schemeClr val="tx1"/>
              </a:solidFill>
              <a:latin typeface="+mn-lt"/>
              <a:ea typeface="+mn-ea"/>
              <a:cs typeface="+mn-cs"/>
            </a:endParaRPr>
          </a:p>
          <a:p>
            <a:endParaRPr lang="en-US" altLang="zh-CN" sz="1200" b="1"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published version will be run. Also, if you have an already published version of a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and then publish a draft, any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that is currently in the execution </a:t>
            </a:r>
            <a:r>
              <a:rPr lang="en-US" altLang="zh-CN" sz="1200" b="0" i="0" u="none" strike="noStrike" kern="1200" baseline="0" dirty="0" err="1" smtClean="0">
                <a:solidFill>
                  <a:schemeClr val="tx1"/>
                </a:solidFill>
                <a:latin typeface="+mn-lt"/>
                <a:ea typeface="+mn-ea"/>
                <a:cs typeface="+mn-cs"/>
              </a:rPr>
              <a:t>statThe</a:t>
            </a:r>
            <a:r>
              <a:rPr lang="en-US" altLang="zh-CN" sz="1200" b="0" i="0" u="none" strike="noStrike" kern="1200" baseline="0" dirty="0" smtClean="0">
                <a:solidFill>
                  <a:schemeClr val="tx1"/>
                </a:solidFill>
                <a:latin typeface="+mn-lt"/>
                <a:ea typeface="+mn-ea"/>
                <a:cs typeface="+mn-cs"/>
              </a:rPr>
              <a:t> in edit state creates an additional draft version of a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that can only be run in test mode</a:t>
            </a:r>
            <a:r>
              <a:rPr lang="en-US" altLang="zh-CN" sz="1200" b="1" i="0" u="none" strike="noStrike" kern="1200" baseline="0" dirty="0" smtClean="0">
                <a:solidFill>
                  <a:schemeClr val="tx1"/>
                </a:solidFill>
                <a:latin typeface="+mn-lt"/>
                <a:ea typeface="+mn-ea"/>
                <a:cs typeface="+mn-cs"/>
              </a:rPr>
              <a:t>. The published version also still exists; thus, if you call this </a:t>
            </a:r>
            <a:r>
              <a:rPr lang="en-US" altLang="zh-CN" sz="1200" b="1" i="0" u="none" strike="noStrike" kern="1200" baseline="0" dirty="0" err="1" smtClean="0">
                <a:solidFill>
                  <a:schemeClr val="tx1"/>
                </a:solidFill>
                <a:latin typeface="+mn-lt"/>
                <a:ea typeface="+mn-ea"/>
                <a:cs typeface="+mn-cs"/>
              </a:rPr>
              <a:t>runbook</a:t>
            </a:r>
            <a:r>
              <a:rPr lang="en-US" altLang="zh-CN" sz="1200" b="1" i="0" u="none" strike="noStrike" kern="1200" baseline="0" dirty="0" smtClean="0">
                <a:solidFill>
                  <a:schemeClr val="tx1"/>
                </a:solidFill>
                <a:latin typeface="+mn-lt"/>
                <a:ea typeface="+mn-ea"/>
                <a:cs typeface="+mn-cs"/>
              </a:rPr>
              <a:t> from another </a:t>
            </a:r>
            <a:r>
              <a:rPr lang="en-US" altLang="zh-CN" sz="1200" b="1" i="0" u="none" strike="noStrike" kern="1200" baseline="0" dirty="0" err="1" smtClean="0">
                <a:solidFill>
                  <a:schemeClr val="tx1"/>
                </a:solidFill>
                <a:latin typeface="+mn-lt"/>
                <a:ea typeface="+mn-ea"/>
                <a:cs typeface="+mn-cs"/>
              </a:rPr>
              <a:t>runbook</a:t>
            </a:r>
            <a:r>
              <a:rPr lang="en-US" altLang="zh-CN" sz="1200" b="1" i="0" u="none" strike="noStrike" kern="1200" baseline="0" dirty="0" smtClean="0">
                <a:solidFill>
                  <a:schemeClr val="tx1"/>
                </a:solidFill>
                <a:latin typeface="+mn-lt"/>
                <a:ea typeface="+mn-ea"/>
                <a:cs typeface="+mn-cs"/>
              </a:rPr>
              <a:t>, even if it’s in the in edit state,</a:t>
            </a:r>
            <a:r>
              <a:rPr lang="en-US" altLang="zh-CN" sz="1200" b="0" i="0" u="none" strike="noStrike" kern="1200" baseline="0" dirty="0" smtClean="0">
                <a:solidFill>
                  <a:schemeClr val="tx1"/>
                </a:solidFill>
                <a:latin typeface="+mn-lt"/>
                <a:ea typeface="+mn-ea"/>
                <a:cs typeface="+mn-cs"/>
              </a:rPr>
              <a:t> the previous e will continue to use the original version of the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under which the job was started. This applies even if the job is in a suspended state. The published version of the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will always be called outside of the test experience. The published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will run from the schedule, from any other </a:t>
            </a:r>
            <a:r>
              <a:rPr lang="en-US" altLang="zh-CN" sz="1200" b="0" i="0" u="none" strike="noStrike" kern="1200" baseline="0" dirty="0" err="1" smtClean="0">
                <a:solidFill>
                  <a:schemeClr val="tx1"/>
                </a:solidFill>
                <a:latin typeface="+mn-lt"/>
                <a:ea typeface="+mn-ea"/>
                <a:cs typeface="+mn-cs"/>
              </a:rPr>
              <a:t>runbooks</a:t>
            </a:r>
            <a:r>
              <a:rPr lang="en-US" altLang="zh-CN" sz="1200" b="0" i="0" u="none" strike="noStrike" kern="1200" baseline="0" dirty="0" smtClean="0">
                <a:solidFill>
                  <a:schemeClr val="tx1"/>
                </a:solidFill>
                <a:latin typeface="+mn-lt"/>
                <a:ea typeface="+mn-ea"/>
                <a:cs typeface="+mn-cs"/>
              </a:rPr>
              <a:t> that call it, or from the command line if you use Start-</a:t>
            </a:r>
            <a:r>
              <a:rPr lang="en-US" altLang="zh-CN" sz="1200" b="0" i="0" u="none" strike="noStrike" kern="1200" baseline="0" dirty="0" err="1" smtClean="0">
                <a:solidFill>
                  <a:schemeClr val="tx1"/>
                </a:solidFill>
                <a:latin typeface="+mn-lt"/>
                <a:ea typeface="+mn-ea"/>
                <a:cs typeface="+mn-cs"/>
              </a:rPr>
              <a:t>AzureAutomationRunbook</a:t>
            </a:r>
            <a:r>
              <a:rPr lang="en-US" altLang="zh-CN" sz="1200" b="0" i="0" u="none" strike="noStrike" kern="1200" baseline="0" dirty="0" smtClean="0">
                <a:solidFill>
                  <a:schemeClr val="tx1"/>
                </a:solidFill>
                <a:latin typeface="+mn-lt"/>
                <a:ea typeface="+mn-ea"/>
                <a:cs typeface="+mn-cs"/>
              </a:rPr>
              <a:t>. </a:t>
            </a: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测试，测试通过后运行，查看作业摘要</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4208901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Microsoft Azure Automation assets are global resources used by </a:t>
            </a:r>
            <a:r>
              <a:rPr lang="en-US" altLang="zh-CN" sz="1200" b="0" i="0" u="none" strike="noStrike" kern="1200" baseline="0" dirty="0" err="1" smtClean="0">
                <a:solidFill>
                  <a:schemeClr val="tx1"/>
                </a:solidFill>
                <a:latin typeface="+mn-lt"/>
                <a:ea typeface="+mn-ea"/>
                <a:cs typeface="+mn-cs"/>
              </a:rPr>
              <a:t>runbooks</a:t>
            </a:r>
            <a:r>
              <a:rPr lang="en-US" altLang="zh-CN" sz="1200" b="0" i="0" u="none" strike="noStrike" kern="1200" baseline="0" dirty="0" smtClean="0">
                <a:solidFill>
                  <a:schemeClr val="tx1"/>
                </a:solidFill>
                <a:latin typeface="+mn-lt"/>
                <a:ea typeface="+mn-ea"/>
                <a:cs typeface="+mn-cs"/>
              </a:rPr>
              <a:t> to assist in common tasks and value-specific operations. Assets can be imported into modules. Types of assets include connections, credentials, schedules, variables, and integration modules. Global connections and credentials help authenticate between the Windows PowerShell workflows and Azure when the Azure Automation scripts are run against a specific Azure subscription. For instance, Microsoft published the Connect-Azure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which can be used globally within an Azure Automation account to encapsulate the connection and login functionality needed to connect to Azure. Schedule assets can be linked to </a:t>
            </a:r>
            <a:r>
              <a:rPr lang="en-US" altLang="zh-CN" sz="1200" b="0" i="0" u="none" strike="noStrike" kern="1200" baseline="0" dirty="0" err="1" smtClean="0">
                <a:solidFill>
                  <a:schemeClr val="tx1"/>
                </a:solidFill>
                <a:latin typeface="+mn-lt"/>
                <a:ea typeface="+mn-ea"/>
                <a:cs typeface="+mn-cs"/>
              </a:rPr>
              <a:t>runbooks</a:t>
            </a:r>
            <a:r>
              <a:rPr lang="en-US" altLang="zh-CN" sz="1200" b="0" i="0" u="none" strike="noStrike" kern="1200" baseline="0" dirty="0" smtClean="0">
                <a:solidFill>
                  <a:schemeClr val="tx1"/>
                </a:solidFill>
                <a:latin typeface="+mn-lt"/>
                <a:ea typeface="+mn-ea"/>
                <a:cs typeface="+mn-cs"/>
              </a:rPr>
              <a:t>, allowing them to run at a specific date and time. Variable assets are used to provide runtime values for </a:t>
            </a:r>
            <a:r>
              <a:rPr lang="en-US" altLang="zh-CN" sz="1200" b="0" i="0" u="none" strike="noStrike" kern="1200" baseline="0" dirty="0" err="1" smtClean="0">
                <a:solidFill>
                  <a:schemeClr val="tx1"/>
                </a:solidFill>
                <a:latin typeface="+mn-lt"/>
                <a:ea typeface="+mn-ea"/>
                <a:cs typeface="+mn-cs"/>
              </a:rPr>
              <a:t>runbooks</a:t>
            </a:r>
            <a:r>
              <a:rPr lang="en-US" altLang="zh-CN" sz="1200" b="0" i="0" u="none" strike="noStrike" kern="1200" baseline="0" dirty="0" smtClean="0">
                <a:solidFill>
                  <a:schemeClr val="tx1"/>
                </a:solidFill>
                <a:latin typeface="+mn-lt"/>
                <a:ea typeface="+mn-ea"/>
                <a:cs typeface="+mn-cs"/>
              </a:rPr>
              <a:t> to work on specific subscriptions, as well as to control the logic within the Windows PowerShell code. </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You can share certificates across Azure subscriptions with different subscription owners. This helps you to limit the actual number of certificates you have to create in an enterprise subscription. The limit is 100 certificates per subscription. </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However, for Azure Automation, the management certificate is also uploaded as an Azure Automation Credential asset if you choose to authenticate using the Certificate Credential asset. This is a key point: To work correctly for Azure Automation, a management certificate has to exist both in the Settings for the subscription and be created as a Certificate automation asset. Why the certificate needs to exist concurrently in two different forms at once at first might seem very confusing. </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Assets serve a very similar purpose in Azure Automation as the modern day public water system. Assets are reusable shared global resources that support global and common connections, credentials, variables, and schedules. </a:t>
            </a:r>
            <a:r>
              <a:rPr lang="en-US" altLang="zh-CN" sz="1200" b="1" i="0" u="none" strike="noStrike" kern="1200" baseline="0" dirty="0" smtClean="0">
                <a:solidFill>
                  <a:schemeClr val="tx1"/>
                </a:solidFill>
                <a:latin typeface="+mn-lt"/>
                <a:ea typeface="+mn-ea"/>
                <a:cs typeface="+mn-cs"/>
              </a:rPr>
              <a:t>These can be shared across </a:t>
            </a:r>
            <a:r>
              <a:rPr lang="en-US" altLang="zh-CN" sz="1200" b="1" i="0" u="none" strike="noStrike" kern="1200" baseline="0" dirty="0" err="1" smtClean="0">
                <a:solidFill>
                  <a:schemeClr val="tx1"/>
                </a:solidFill>
                <a:latin typeface="+mn-lt"/>
                <a:ea typeface="+mn-ea"/>
                <a:cs typeface="+mn-cs"/>
              </a:rPr>
              <a:t>runbooks</a:t>
            </a:r>
            <a:r>
              <a:rPr lang="en-US" altLang="zh-CN" sz="1200" b="1" i="0" u="none" strike="noStrike" kern="1200" baseline="0" dirty="0" smtClean="0">
                <a:solidFill>
                  <a:schemeClr val="tx1"/>
                </a:solidFill>
                <a:latin typeface="+mn-lt"/>
                <a:ea typeface="+mn-ea"/>
                <a:cs typeface="+mn-cs"/>
              </a:rPr>
              <a:t> in the same Azure Automation account, or between multiple jobs from the same </a:t>
            </a:r>
            <a:r>
              <a:rPr lang="en-US" altLang="zh-CN" sz="1200" b="1" i="0" u="none" strike="noStrike" kern="1200" baseline="0" dirty="0" err="1" smtClean="0">
                <a:solidFill>
                  <a:schemeClr val="tx1"/>
                </a:solidFill>
                <a:latin typeface="+mn-lt"/>
                <a:ea typeface="+mn-ea"/>
                <a:cs typeface="+mn-cs"/>
              </a:rPr>
              <a:t>runbook</a:t>
            </a:r>
            <a:r>
              <a:rPr lang="en-US" altLang="zh-CN" sz="1200" b="1"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They can also manage a value from the Azure Management Portal or the Windows PowerShell command line that can be shared across </a:t>
            </a:r>
            <a:r>
              <a:rPr lang="en-US" altLang="zh-CN" sz="1200" b="0" i="0" u="none" strike="noStrike" kern="1200" baseline="0" dirty="0" err="1" smtClean="0">
                <a:solidFill>
                  <a:schemeClr val="tx1"/>
                </a:solidFill>
                <a:latin typeface="+mn-lt"/>
                <a:ea typeface="+mn-ea"/>
                <a:cs typeface="+mn-cs"/>
              </a:rPr>
              <a:t>runbooks</a:t>
            </a:r>
            <a:r>
              <a:rPr lang="en-US" altLang="zh-CN" sz="1200" b="0" i="0" u="none" strike="noStrike" kern="1200" baseline="0" dirty="0" smtClean="0">
                <a:solidFill>
                  <a:schemeClr val="tx1"/>
                </a:solidFill>
                <a:latin typeface="+mn-lt"/>
                <a:ea typeface="+mn-ea"/>
                <a:cs typeface="+mn-cs"/>
              </a:rPr>
              <a:t>. Assets promote centralized management of constant values. In the Automation area of the Azure Management Portal, assets are also referred to as settings. You can create variables that can be input by the administrator of the scripts at runtime or set via code. Assets allow a simple standard mechanism for sharing of global entities between jobs, such as variables, schedules, credentials, and connections. By using assets to encapsulate connections and credentials, the login security information is much safer than being hard-coded in workflow code. Schedule assets provide a global scheduling capability. </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Assets are useful for keeping your configuration values consistent across all </a:t>
            </a:r>
            <a:r>
              <a:rPr lang="en-US" altLang="zh-CN" sz="1200" b="0" i="0" u="none" strike="noStrike" kern="1200" baseline="0" dirty="0" err="1" smtClean="0">
                <a:solidFill>
                  <a:schemeClr val="tx1"/>
                </a:solidFill>
                <a:latin typeface="+mn-lt"/>
                <a:ea typeface="+mn-ea"/>
                <a:cs typeface="+mn-cs"/>
              </a:rPr>
              <a:t>runbooks</a:t>
            </a:r>
            <a:r>
              <a:rPr lang="en-US" altLang="zh-CN" sz="1200" b="0" i="0" u="none" strike="noStrike" kern="1200" baseline="0" dirty="0" smtClean="0">
                <a:solidFill>
                  <a:schemeClr val="tx1"/>
                </a:solidFill>
                <a:latin typeface="+mn-lt"/>
                <a:ea typeface="+mn-ea"/>
                <a:cs typeface="+mn-cs"/>
              </a:rPr>
              <a:t>. Using assets simplifies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maintenance by storing and maintaining configuration values in a central location. You will most likely want to use assets across multiple </a:t>
            </a:r>
            <a:r>
              <a:rPr lang="en-US" altLang="zh-CN" sz="1200" b="0" i="0" u="none" strike="noStrike" kern="1200" baseline="0" dirty="0" err="1" smtClean="0">
                <a:solidFill>
                  <a:schemeClr val="tx1"/>
                </a:solidFill>
                <a:latin typeface="+mn-lt"/>
                <a:ea typeface="+mn-ea"/>
                <a:cs typeface="+mn-cs"/>
              </a:rPr>
              <a:t>runbooks</a:t>
            </a:r>
            <a:r>
              <a:rPr lang="en-US" altLang="zh-CN" sz="1200" b="0" i="0" u="none" strike="noStrike" kern="1200" baseline="0" dirty="0" smtClean="0">
                <a:solidFill>
                  <a:schemeClr val="tx1"/>
                </a:solidFill>
                <a:latin typeface="+mn-lt"/>
                <a:ea typeface="+mn-ea"/>
                <a:cs typeface="+mn-cs"/>
              </a:rPr>
              <a:t>, so allowing updates in one place ensures the changes are reflected everywhere they are used </a:t>
            </a: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相当于一个跨越多个运行手册的配置集合，修改时只要修改一个位置对所有引用生效。</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 scope of assets is global within an Azure Automation account and shared across all </a:t>
            </a:r>
            <a:r>
              <a:rPr lang="en-US" altLang="zh-CN" sz="1200" b="0" i="0" u="none" strike="noStrike" kern="1200" baseline="0" dirty="0" err="1" smtClean="0">
                <a:solidFill>
                  <a:schemeClr val="tx1"/>
                </a:solidFill>
                <a:latin typeface="+mn-lt"/>
                <a:ea typeface="+mn-ea"/>
                <a:cs typeface="+mn-cs"/>
              </a:rPr>
              <a:t>runbooks</a:t>
            </a:r>
            <a:r>
              <a:rPr lang="en-US" altLang="zh-CN" sz="1200" b="0" i="0" u="none" strike="noStrike" kern="1200" baseline="0" dirty="0" smtClean="0">
                <a:solidFill>
                  <a:schemeClr val="tx1"/>
                </a:solidFill>
                <a:latin typeface="+mn-lt"/>
                <a:ea typeface="+mn-ea"/>
                <a:cs typeface="+mn-cs"/>
              </a:rPr>
              <a:t> in that account. </a:t>
            </a: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用</a:t>
            </a:r>
            <a:r>
              <a:rPr lang="en-US" altLang="zh-CN" sz="1200" b="0" i="0" u="none" strike="noStrike" kern="1200" baseline="0" dirty="0" err="1" smtClean="0">
                <a:solidFill>
                  <a:schemeClr val="tx1"/>
                </a:solidFill>
                <a:latin typeface="+mn-lt"/>
                <a:ea typeface="+mn-ea"/>
                <a:cs typeface="+mn-cs"/>
              </a:rPr>
              <a:t>wirte</a:t>
            </a:r>
            <a:r>
              <a:rPr lang="en-US" altLang="zh-CN" sz="1200" b="0" i="0" u="none" strike="noStrike" kern="1200" baseline="0" dirty="0" smtClean="0">
                <a:solidFill>
                  <a:schemeClr val="tx1"/>
                </a:solidFill>
                <a:latin typeface="+mn-lt"/>
                <a:ea typeface="+mn-ea"/>
                <a:cs typeface="+mn-cs"/>
              </a:rPr>
              <a:t>-output </a:t>
            </a:r>
            <a:r>
              <a:rPr lang="en-US" altLang="zh-CN" sz="1200" b="0" i="0" u="none" strike="noStrike" kern="1200" baseline="0" dirty="0" err="1" smtClean="0">
                <a:solidFill>
                  <a:schemeClr val="tx1"/>
                </a:solidFill>
                <a:latin typeface="+mn-lt"/>
                <a:ea typeface="+mn-ea"/>
                <a:cs typeface="+mn-cs"/>
              </a:rPr>
              <a:t>stdout</a:t>
            </a:r>
            <a:r>
              <a:rPr lang="zh-CN" altLang="en-US" sz="1200" b="0" i="0" u="none" strike="noStrike" kern="1200" baseline="0" dirty="0" smtClean="0">
                <a:solidFill>
                  <a:schemeClr val="tx1"/>
                </a:solidFill>
                <a:latin typeface="+mn-lt"/>
                <a:ea typeface="+mn-ea"/>
                <a:cs typeface="+mn-cs"/>
              </a:rPr>
              <a:t>不要用</a:t>
            </a:r>
            <a:r>
              <a:rPr lang="en-US" altLang="zh-CN" sz="1200" b="0" i="0" u="none" strike="noStrike" kern="1200" baseline="0" dirty="0" smtClean="0">
                <a:solidFill>
                  <a:schemeClr val="tx1"/>
                </a:solidFill>
                <a:latin typeface="+mn-lt"/>
                <a:ea typeface="+mn-ea"/>
                <a:cs typeface="+mn-cs"/>
              </a:rPr>
              <a:t>write-host</a:t>
            </a:r>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4162807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1" i="0" u="none" strike="noStrike" kern="1200" baseline="0" dirty="0" smtClean="0">
                <a:solidFill>
                  <a:schemeClr val="tx1"/>
                </a:solidFill>
                <a:latin typeface="+mn-lt"/>
                <a:ea typeface="+mn-ea"/>
                <a:cs typeface="+mn-cs"/>
              </a:rPr>
              <a:t>Integration modules versus </a:t>
            </a:r>
            <a:r>
              <a:rPr lang="en-US" altLang="zh-CN" sz="1200" b="1" i="0" u="none" strike="noStrike" kern="1200" baseline="0" dirty="0" err="1" smtClean="0">
                <a:solidFill>
                  <a:schemeClr val="tx1"/>
                </a:solidFill>
                <a:latin typeface="+mn-lt"/>
                <a:ea typeface="+mn-ea"/>
                <a:cs typeface="+mn-cs"/>
              </a:rPr>
              <a:t>runbooks</a:t>
            </a:r>
            <a:r>
              <a:rPr lang="en-US" altLang="zh-CN" sz="1200" b="1" i="0" u="none" strike="noStrike" kern="1200" baseline="0" dirty="0" smtClean="0">
                <a:solidFill>
                  <a:schemeClr val="tx1"/>
                </a:solidFill>
                <a:latin typeface="+mn-lt"/>
                <a:ea typeface="+mn-ea"/>
                <a:cs typeface="+mn-cs"/>
              </a:rPr>
              <a:t> </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A common misunderstanding in Azure Automation is the concept of a module versus a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as well as the terms </a:t>
            </a:r>
            <a:r>
              <a:rPr lang="en-US" altLang="zh-CN" sz="1200" b="0" i="1" u="none" strike="noStrike" kern="1200" baseline="0" dirty="0" smtClean="0">
                <a:solidFill>
                  <a:schemeClr val="tx1"/>
                </a:solidFill>
                <a:latin typeface="+mn-lt"/>
                <a:ea typeface="+mn-ea"/>
                <a:cs typeface="+mn-cs"/>
              </a:rPr>
              <a:t>import </a:t>
            </a:r>
            <a:r>
              <a:rPr lang="en-US" altLang="zh-CN" sz="1200" b="0" i="0" u="none" strike="noStrike" kern="1200" baseline="0" dirty="0" smtClean="0">
                <a:solidFill>
                  <a:schemeClr val="tx1"/>
                </a:solidFill>
                <a:latin typeface="+mn-lt"/>
                <a:ea typeface="+mn-ea"/>
                <a:cs typeface="+mn-cs"/>
              </a:rPr>
              <a:t>and </a:t>
            </a:r>
            <a:r>
              <a:rPr lang="en-US" altLang="zh-CN" sz="1200" b="0" i="1" u="none" strike="noStrike" kern="1200" baseline="0" dirty="0" smtClean="0">
                <a:solidFill>
                  <a:schemeClr val="tx1"/>
                </a:solidFill>
                <a:latin typeface="+mn-lt"/>
                <a:ea typeface="+mn-ea"/>
                <a:cs typeface="+mn-cs"/>
              </a:rPr>
              <a:t>insert</a:t>
            </a:r>
            <a:r>
              <a:rPr lang="en-US" altLang="zh-CN" sz="1200" b="0" i="0" u="none" strike="noStrike" kern="1200" baseline="0" dirty="0" smtClean="0">
                <a:solidFill>
                  <a:schemeClr val="tx1"/>
                </a:solidFill>
                <a:latin typeface="+mn-lt"/>
                <a:ea typeface="+mn-ea"/>
                <a:cs typeface="+mn-cs"/>
              </a:rPr>
              <a:t>. </a:t>
            </a:r>
          </a:p>
          <a:p>
            <a:r>
              <a:rPr lang="en-US" altLang="zh-CN" sz="1200" b="0" i="0" u="none" strike="noStrike" kern="1200" baseline="0" dirty="0" smtClean="0">
                <a:solidFill>
                  <a:schemeClr val="tx1"/>
                </a:solidFill>
                <a:latin typeface="+mn-lt"/>
                <a:ea typeface="+mn-ea"/>
                <a:cs typeface="+mn-cs"/>
              </a:rPr>
              <a:t>An Azure Automation </a:t>
            </a:r>
            <a:r>
              <a:rPr lang="en-US" altLang="zh-CN" sz="1200" b="0" i="1" u="none" strike="noStrike" kern="1200" baseline="0" dirty="0" err="1" smtClean="0">
                <a:solidFill>
                  <a:schemeClr val="tx1"/>
                </a:solidFill>
                <a:latin typeface="+mn-lt"/>
                <a:ea typeface="+mn-ea"/>
                <a:cs typeface="+mn-cs"/>
              </a:rPr>
              <a:t>runbook</a:t>
            </a:r>
            <a:r>
              <a:rPr lang="en-US" altLang="zh-CN" sz="1200" b="0" i="1"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is an execution unit that contains Windows PowerShell Workflow scripts. </a:t>
            </a:r>
            <a:r>
              <a:rPr lang="en-US" altLang="zh-CN" sz="1200" b="1" i="0" u="none" strike="noStrike" kern="1200" baseline="0" dirty="0" smtClean="0">
                <a:solidFill>
                  <a:schemeClr val="tx1"/>
                </a:solidFill>
                <a:latin typeface="+mn-lt"/>
                <a:ea typeface="+mn-ea"/>
                <a:cs typeface="+mn-cs"/>
              </a:rPr>
              <a:t>Scripts are a program, a group, or many Windows PowerShell commands in one file. </a:t>
            </a:r>
            <a:r>
              <a:rPr lang="en-US" altLang="zh-CN" sz="1200" b="1" i="0" u="none" strike="noStrike" kern="1200" baseline="0" dirty="0" err="1" smtClean="0">
                <a:solidFill>
                  <a:schemeClr val="tx1"/>
                </a:solidFill>
                <a:latin typeface="+mn-lt"/>
                <a:ea typeface="+mn-ea"/>
                <a:cs typeface="+mn-cs"/>
              </a:rPr>
              <a:t>Runbooks</a:t>
            </a:r>
            <a:r>
              <a:rPr lang="en-US" altLang="zh-CN" sz="1200" b="1" i="0" u="none" strike="noStrike" kern="1200" baseline="0" dirty="0" smtClean="0">
                <a:solidFill>
                  <a:schemeClr val="tx1"/>
                </a:solidFill>
                <a:latin typeface="+mn-lt"/>
                <a:ea typeface="+mn-ea"/>
                <a:cs typeface="+mn-cs"/>
              </a:rPr>
              <a:t> contain scripts.</a:t>
            </a:r>
            <a:r>
              <a:rPr lang="en-US" altLang="zh-CN" sz="1200" b="0" i="0" u="none" strike="noStrike" kern="1200" baseline="0" dirty="0" smtClean="0">
                <a:solidFill>
                  <a:schemeClr val="tx1"/>
                </a:solidFill>
                <a:latin typeface="+mn-lt"/>
                <a:ea typeface="+mn-ea"/>
                <a:cs typeface="+mn-cs"/>
              </a:rPr>
              <a:t> </a:t>
            </a:r>
            <a:r>
              <a:rPr lang="en-US" altLang="zh-CN" sz="1200" b="1" i="0" u="none" strike="noStrike" kern="1200" baseline="0" dirty="0" smtClean="0">
                <a:solidFill>
                  <a:schemeClr val="tx1"/>
                </a:solidFill>
                <a:latin typeface="+mn-lt"/>
                <a:ea typeface="+mn-ea"/>
                <a:cs typeface="+mn-cs"/>
              </a:rPr>
              <a:t>A </a:t>
            </a:r>
            <a:r>
              <a:rPr lang="en-US" altLang="zh-CN" sz="1200" b="1" i="0" u="none" strike="noStrike" kern="1200" baseline="0" dirty="0" err="1" smtClean="0">
                <a:solidFill>
                  <a:schemeClr val="tx1"/>
                </a:solidFill>
                <a:latin typeface="+mn-lt"/>
                <a:ea typeface="+mn-ea"/>
                <a:cs typeface="+mn-cs"/>
              </a:rPr>
              <a:t>runbook</a:t>
            </a:r>
            <a:r>
              <a:rPr lang="en-US" altLang="zh-CN" sz="1200" b="1" i="0" u="none" strike="noStrike" kern="1200" baseline="0" dirty="0" smtClean="0">
                <a:solidFill>
                  <a:schemeClr val="tx1"/>
                </a:solidFill>
                <a:latin typeface="+mn-lt"/>
                <a:ea typeface="+mn-ea"/>
                <a:cs typeface="+mn-cs"/>
              </a:rPr>
              <a:t> that is less than 1 MB in size and not currently part of an Azure Automation account can be imported in PS1 format into that Azure Automation account.</a:t>
            </a:r>
            <a:r>
              <a:rPr lang="en-US" altLang="zh-CN" sz="1200" b="0" i="0" u="none" strike="noStrike" kern="1200" baseline="0" dirty="0" smtClean="0">
                <a:solidFill>
                  <a:schemeClr val="tx1"/>
                </a:solidFill>
                <a:latin typeface="+mn-lt"/>
                <a:ea typeface="+mn-ea"/>
                <a:cs typeface="+mn-cs"/>
              </a:rPr>
              <a:t> When a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is invoked, it is sent to a virtual runtime environment to run, which occurs transparently behind the </a:t>
            </a:r>
            <a:r>
              <a:rPr lang="en-US" altLang="zh-CN" sz="1200" b="1" i="0" u="none" strike="noStrike" kern="1200" baseline="0" dirty="0" smtClean="0">
                <a:solidFill>
                  <a:schemeClr val="tx1"/>
                </a:solidFill>
                <a:latin typeface="+mn-lt"/>
                <a:ea typeface="+mn-ea"/>
                <a:cs typeface="+mn-cs"/>
              </a:rPr>
              <a:t>scenes. </a:t>
            </a:r>
            <a:r>
              <a:rPr lang="en-US" altLang="zh-CN" sz="1200" b="1" i="0" u="none" strike="noStrike" kern="1200" baseline="0" dirty="0" err="1" smtClean="0">
                <a:solidFill>
                  <a:schemeClr val="tx1"/>
                </a:solidFill>
                <a:latin typeface="+mn-lt"/>
                <a:ea typeface="+mn-ea"/>
                <a:cs typeface="+mn-cs"/>
              </a:rPr>
              <a:t>Runbooks</a:t>
            </a:r>
            <a:r>
              <a:rPr lang="en-US" altLang="zh-CN" sz="1200" b="1" i="0" u="none" strike="noStrike" kern="1200" baseline="0" dirty="0" smtClean="0">
                <a:solidFill>
                  <a:schemeClr val="tx1"/>
                </a:solidFill>
                <a:latin typeface="+mn-lt"/>
                <a:ea typeface="+mn-ea"/>
                <a:cs typeface="+mn-cs"/>
              </a:rPr>
              <a:t> are invoked by a schedule, called by other </a:t>
            </a:r>
            <a:r>
              <a:rPr lang="en-US" altLang="zh-CN" sz="1200" b="1" i="0" u="none" strike="noStrike" kern="1200" baseline="0" dirty="0" err="1" smtClean="0">
                <a:solidFill>
                  <a:schemeClr val="tx1"/>
                </a:solidFill>
                <a:latin typeface="+mn-lt"/>
                <a:ea typeface="+mn-ea"/>
                <a:cs typeface="+mn-cs"/>
              </a:rPr>
              <a:t>runbooks</a:t>
            </a:r>
            <a:r>
              <a:rPr lang="en-US" altLang="zh-CN" sz="1200" b="1" i="0" u="none" strike="noStrike" kern="1200" baseline="0" dirty="0" smtClean="0">
                <a:solidFill>
                  <a:schemeClr val="tx1"/>
                </a:solidFill>
                <a:latin typeface="+mn-lt"/>
                <a:ea typeface="+mn-ea"/>
                <a:cs typeface="+mn-cs"/>
              </a:rPr>
              <a:t> (when the </a:t>
            </a:r>
            <a:r>
              <a:rPr lang="en-US" altLang="zh-CN" sz="1200" b="1" i="0" u="none" strike="noStrike" kern="1200" baseline="0" dirty="0" err="1" smtClean="0">
                <a:solidFill>
                  <a:schemeClr val="tx1"/>
                </a:solidFill>
                <a:latin typeface="+mn-lt"/>
                <a:ea typeface="+mn-ea"/>
                <a:cs typeface="+mn-cs"/>
              </a:rPr>
              <a:t>runbook</a:t>
            </a:r>
            <a:r>
              <a:rPr lang="en-US" altLang="zh-CN" sz="1200" b="1" i="0" u="none" strike="noStrike" kern="1200" baseline="0" dirty="0" smtClean="0">
                <a:solidFill>
                  <a:schemeClr val="tx1"/>
                </a:solidFill>
                <a:latin typeface="+mn-lt"/>
                <a:ea typeface="+mn-ea"/>
                <a:cs typeface="+mn-cs"/>
              </a:rPr>
              <a:t> has been published) when they are inserted during authoring, or run manually by themselves.</a:t>
            </a:r>
            <a:r>
              <a:rPr lang="en-US" altLang="zh-CN" sz="1200" b="0" i="0" u="none" strike="noStrike" kern="1200" baseline="0" dirty="0" smtClean="0">
                <a:solidFill>
                  <a:schemeClr val="tx1"/>
                </a:solidFill>
                <a:latin typeface="+mn-lt"/>
                <a:ea typeface="+mn-ea"/>
                <a:cs typeface="+mn-cs"/>
              </a:rPr>
              <a:t> </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A module is a group of activities (</a:t>
            </a:r>
            <a:r>
              <a:rPr lang="en-US" sz="1200" b="1" i="0" u="none" strike="noStrike" kern="1200" baseline="0" dirty="0" err="1" smtClean="0">
                <a:solidFill>
                  <a:schemeClr val="tx1"/>
                </a:solidFill>
                <a:latin typeface="+mn-lt"/>
                <a:ea typeface="+mn-ea"/>
                <a:cs typeface="+mn-cs"/>
              </a:rPr>
              <a:t>cmdlets</a:t>
            </a:r>
            <a:r>
              <a:rPr lang="en-US" sz="1200" b="1" i="0" u="none" strike="noStrike" kern="1200" baseline="0" dirty="0" smtClean="0">
                <a:solidFill>
                  <a:schemeClr val="tx1"/>
                </a:solidFill>
                <a:latin typeface="+mn-lt"/>
                <a:ea typeface="+mn-ea"/>
                <a:cs typeface="+mn-cs"/>
              </a:rPr>
              <a:t>) that you can insert into a </a:t>
            </a:r>
            <a:r>
              <a:rPr lang="en-US" sz="1200" b="1" i="0" u="none" strike="noStrike" kern="1200" baseline="0" dirty="0" err="1" smtClean="0">
                <a:solidFill>
                  <a:schemeClr val="tx1"/>
                </a:solidFill>
                <a:latin typeface="+mn-lt"/>
                <a:ea typeface="+mn-ea"/>
                <a:cs typeface="+mn-cs"/>
              </a:rPr>
              <a:t>runbook</a:t>
            </a:r>
            <a:r>
              <a:rPr lang="en-US" sz="1200" b="1" i="0" u="none" strike="noStrike" kern="1200" baseline="0" dirty="0" smtClean="0">
                <a:solidFill>
                  <a:schemeClr val="tx1"/>
                </a:solidFill>
                <a:latin typeface="+mn-lt"/>
                <a:ea typeface="+mn-ea"/>
                <a:cs typeface="+mn-cs"/>
              </a:rPr>
              <a:t> after the module has been imported. </a:t>
            </a:r>
            <a:r>
              <a:rPr lang="en-US" sz="1200" b="0" i="0" u="none" strike="noStrike" kern="1200" baseline="0" dirty="0" smtClean="0">
                <a:solidFill>
                  <a:schemeClr val="tx1"/>
                </a:solidFill>
                <a:latin typeface="+mn-lt"/>
                <a:ea typeface="+mn-ea"/>
                <a:cs typeface="+mn-cs"/>
              </a:rPr>
              <a:t>You can import a module into an Azure Automation account via controls in the Assets area of the Azure Management Portal </a:t>
            </a:r>
            <a:r>
              <a:rPr lang="en-US" sz="1200" b="0" i="0" u="none" strike="noStrike" kern="1200" baseline="0" dirty="0" err="1" smtClean="0">
                <a:solidFill>
                  <a:schemeClr val="tx1"/>
                </a:solidFill>
                <a:latin typeface="+mn-lt"/>
                <a:ea typeface="+mn-ea"/>
                <a:cs typeface="+mn-cs"/>
              </a:rPr>
              <a:t>runbook</a:t>
            </a:r>
            <a:r>
              <a:rPr lang="en-US" sz="1200" b="0" i="0" u="none" strike="noStrike" kern="1200" baseline="0" dirty="0" smtClean="0">
                <a:solidFill>
                  <a:schemeClr val="tx1"/>
                </a:solidFill>
                <a:latin typeface="+mn-lt"/>
                <a:ea typeface="+mn-ea"/>
                <a:cs typeface="+mn-cs"/>
              </a:rPr>
              <a:t> UI. All </a:t>
            </a:r>
            <a:r>
              <a:rPr lang="en-US" sz="1200" b="0" i="0" u="none" strike="noStrike" kern="1200" baseline="0" dirty="0" err="1" smtClean="0">
                <a:solidFill>
                  <a:schemeClr val="tx1"/>
                </a:solidFill>
                <a:latin typeface="+mn-lt"/>
                <a:ea typeface="+mn-ea"/>
                <a:cs typeface="+mn-cs"/>
              </a:rPr>
              <a:t>runbooks</a:t>
            </a:r>
            <a:r>
              <a:rPr lang="en-US" sz="1200" b="0" i="0" u="none" strike="noStrike" kern="1200" baseline="0" dirty="0" smtClean="0">
                <a:solidFill>
                  <a:schemeClr val="tx1"/>
                </a:solidFill>
                <a:latin typeface="+mn-lt"/>
                <a:ea typeface="+mn-ea"/>
                <a:cs typeface="+mn-cs"/>
              </a:rPr>
              <a:t> in an account can then call any activities of that </a:t>
            </a:r>
            <a:r>
              <a:rPr lang="en-US" sz="1200" b="0" i="0" u="none" strike="noStrike" kern="1200" baseline="0" dirty="0" err="1" smtClean="0">
                <a:solidFill>
                  <a:schemeClr val="tx1"/>
                </a:solidFill>
                <a:latin typeface="+mn-lt"/>
                <a:ea typeface="+mn-ea"/>
                <a:cs typeface="+mn-cs"/>
              </a:rPr>
              <a:t>runbook</a:t>
            </a:r>
            <a:r>
              <a:rPr lang="en-US" sz="1200" b="0" i="0" u="none" strike="noStrike" kern="1200" baseline="0" dirty="0" smtClean="0">
                <a:solidFill>
                  <a:schemeClr val="tx1"/>
                </a:solidFill>
                <a:latin typeface="+mn-lt"/>
                <a:ea typeface="+mn-ea"/>
                <a:cs typeface="+mn-cs"/>
              </a:rPr>
              <a:t>. (Remember, an activity is a </a:t>
            </a:r>
            <a:r>
              <a:rPr lang="en-US" sz="1200" b="0" i="0" u="none" strike="noStrike" kern="1200" baseline="0" dirty="0" err="1" smtClean="0">
                <a:solidFill>
                  <a:schemeClr val="tx1"/>
                </a:solidFill>
                <a:latin typeface="+mn-lt"/>
                <a:ea typeface="+mn-ea"/>
                <a:cs typeface="+mn-cs"/>
              </a:rPr>
              <a:t>cmdlet</a:t>
            </a:r>
            <a:r>
              <a:rPr lang="en-US" sz="1200" b="0" i="0" u="none" strike="noStrike" kern="1200" baseline="0" dirty="0" smtClean="0">
                <a:solidFill>
                  <a:schemeClr val="tx1"/>
                </a:solidFill>
                <a:latin typeface="+mn-lt"/>
                <a:ea typeface="+mn-ea"/>
                <a:cs typeface="+mn-cs"/>
              </a:rPr>
              <a:t>.) </a:t>
            </a:r>
            <a:r>
              <a:rPr lang="en-US" sz="1200" b="1" i="0" u="none" strike="noStrike" kern="1200" baseline="0" dirty="0" smtClean="0">
                <a:solidFill>
                  <a:schemeClr val="tx1"/>
                </a:solidFill>
                <a:latin typeface="+mn-lt"/>
                <a:ea typeface="+mn-ea"/>
                <a:cs typeface="+mn-cs"/>
              </a:rPr>
              <a:t>The module must be in zipped format, up to a 30 MB limit. </a:t>
            </a:r>
            <a:r>
              <a:rPr lang="en-US" sz="1200" b="0" i="0" u="none" strike="noStrike" kern="1200" baseline="0" dirty="0" smtClean="0">
                <a:solidFill>
                  <a:schemeClr val="tx1"/>
                </a:solidFill>
                <a:latin typeface="+mn-lt"/>
                <a:ea typeface="+mn-ea"/>
                <a:cs typeface="+mn-cs"/>
              </a:rPr>
              <a:t>By default, Azure activities are imported as assets for use in all your </a:t>
            </a:r>
            <a:r>
              <a:rPr lang="en-US" sz="1200" b="0" i="0" u="none" strike="noStrike" kern="1200" baseline="0" dirty="0" err="1" smtClean="0">
                <a:solidFill>
                  <a:schemeClr val="tx1"/>
                </a:solidFill>
                <a:latin typeface="+mn-lt"/>
                <a:ea typeface="+mn-ea"/>
                <a:cs typeface="+mn-cs"/>
              </a:rPr>
              <a:t>runbooks</a:t>
            </a:r>
            <a:r>
              <a:rPr lang="en-US" sz="1200" b="0" i="0" u="none" strike="noStrike" kern="1200" baseline="0" dirty="0" smtClean="0">
                <a:solidFill>
                  <a:schemeClr val="tx1"/>
                </a:solidFill>
                <a:latin typeface="+mn-lt"/>
                <a:ea typeface="+mn-ea"/>
                <a:cs typeface="+mn-cs"/>
              </a:rPr>
              <a:t>. In the Azure Management Portal, when you look at Assets under any new Azure Automation account, the </a:t>
            </a:r>
            <a:r>
              <a:rPr lang="en-US" sz="1200" b="0" i="0" u="none" strike="noStrike" kern="1200" baseline="0" dirty="0" err="1" smtClean="0">
                <a:solidFill>
                  <a:schemeClr val="tx1"/>
                </a:solidFill>
                <a:latin typeface="+mn-lt"/>
                <a:ea typeface="+mn-ea"/>
                <a:cs typeface="+mn-cs"/>
              </a:rPr>
              <a:t>runbook</a:t>
            </a:r>
            <a:r>
              <a:rPr lang="en-US" sz="1200" b="0" i="0" u="none" strike="noStrike" kern="1200" baseline="0" dirty="0" smtClean="0">
                <a:solidFill>
                  <a:schemeClr val="tx1"/>
                </a:solidFill>
                <a:latin typeface="+mn-lt"/>
                <a:ea typeface="+mn-ea"/>
                <a:cs typeface="+mn-cs"/>
              </a:rPr>
              <a:t> that contains the Azure activities is named Azure.</a:t>
            </a:r>
          </a:p>
          <a:p>
            <a:endParaRPr lang="en-US"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演示：</a:t>
            </a:r>
            <a:endParaRPr lang="en-US"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创建管理证书资产用于连接</a:t>
            </a:r>
            <a:r>
              <a:rPr lang="en-US" altLang="zh-CN" sz="1200" b="0" i="0" u="none" strike="noStrike" kern="1200" baseline="0" dirty="0" smtClean="0">
                <a:solidFill>
                  <a:schemeClr val="tx1"/>
                </a:solidFill>
                <a:latin typeface="+mn-lt"/>
                <a:ea typeface="+mn-ea"/>
                <a:cs typeface="+mn-cs"/>
              </a:rPr>
              <a:t>Azure</a:t>
            </a:r>
            <a:r>
              <a:rPr lang="zh-CN" altLang="en-US" sz="1200" b="0" i="0" u="none" strike="noStrike" kern="1200" baseline="0" dirty="0" smtClean="0">
                <a:solidFill>
                  <a:schemeClr val="tx1"/>
                </a:solidFill>
                <a:latin typeface="+mn-lt"/>
                <a:ea typeface="+mn-ea"/>
                <a:cs typeface="+mn-cs"/>
              </a:rPr>
              <a:t>管理。</a:t>
            </a:r>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280405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3104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B192D058-1985-4467-845A-1C29607F2B73}" type="datetime1">
              <a:rPr lang="en-US" smtClean="0"/>
              <a:t>5/7/2015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789187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5/7/2015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3712322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8765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5/7/2015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952852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571500" indent="-571500">
              <a:tabLst>
                <a:tab pos="511175" algn="l"/>
              </a:tabLst>
            </a:pPr>
            <a:r>
              <a:rPr lang="en-US" altLang="zh-CN" sz="2000" b="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Architecture overview along</a:t>
            </a:r>
            <a:r>
              <a:rPr lang="en-US" altLang="zh-CN" sz="2000" b="0" baseline="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 with resources and requirements for DSC</a:t>
            </a:r>
          </a:p>
          <a:p>
            <a:pPr marL="1028544" lvl="1" indent="-571500">
              <a:tabLst>
                <a:tab pos="511175" algn="l"/>
              </a:tabLst>
            </a:pPr>
            <a:r>
              <a:rPr lang="en-US" altLang="zh-CN" sz="2000" b="0" baseline="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 </a:t>
            </a:r>
            <a:r>
              <a:rPr lang="en-US" altLang="zh-CN" sz="2000" b="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Perform a push deployment configuring the LCM and your first DSC configuration</a:t>
            </a:r>
          </a:p>
          <a:p>
            <a:pPr marL="573088" indent="-573088">
              <a:tabLst>
                <a:tab pos="511175" algn="l"/>
              </a:tabLst>
            </a:pPr>
            <a:r>
              <a:rPr lang="en-US" altLang="zh-CN" sz="2000" b="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Explore the Pull server options SMB and HTTP</a:t>
            </a:r>
          </a:p>
          <a:p>
            <a:pPr marL="1030132" marR="0" lvl="1" indent="-573088" algn="l" defTabSz="914088" rtl="0" eaLnBrk="1" fontAlgn="auto" latinLnBrk="0" hangingPunct="1">
              <a:lnSpc>
                <a:spcPct val="100000"/>
              </a:lnSpc>
              <a:spcBef>
                <a:spcPts val="0"/>
              </a:spcBef>
              <a:spcAft>
                <a:spcPts val="0"/>
              </a:spcAft>
              <a:buClrTx/>
              <a:buSzTx/>
              <a:buFontTx/>
              <a:buNone/>
              <a:tabLst>
                <a:tab pos="511175" algn="l"/>
              </a:tabLst>
              <a:defRPr/>
            </a:pPr>
            <a:r>
              <a:rPr lang="en-US" altLang="zh-CN" sz="2000" b="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 Preparing your environment for pull configurations and querying diagnostic information</a:t>
            </a:r>
          </a:p>
          <a:p>
            <a:pPr marL="573088" indent="-573088">
              <a:tabLst/>
            </a:pPr>
            <a:r>
              <a:rPr lang="en-US" altLang="zh-CN" sz="2000" b="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Start working with the available</a:t>
            </a:r>
            <a:r>
              <a:rPr lang="en-US" altLang="zh-CN" sz="2000" b="0" baseline="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 resources in your configurations</a:t>
            </a:r>
          </a:p>
          <a:p>
            <a:pPr marL="1030132" marR="0" lvl="1" indent="-573088" algn="l" defTabSz="914088" rtl="0" eaLnBrk="1" fontAlgn="auto" latinLnBrk="0" hangingPunct="1">
              <a:lnSpc>
                <a:spcPct val="100000"/>
              </a:lnSpc>
              <a:spcBef>
                <a:spcPts val="0"/>
              </a:spcBef>
              <a:spcAft>
                <a:spcPts val="0"/>
              </a:spcAft>
              <a:buClrTx/>
              <a:buSzTx/>
              <a:buFontTx/>
              <a:buNone/>
              <a:tabLst/>
              <a:defRPr/>
            </a:pPr>
            <a:r>
              <a:rPr lang="en-US" altLang="zh-CN" sz="2000" b="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  Enhance your configurations with parameters,</a:t>
            </a:r>
            <a:r>
              <a:rPr lang="en-US" altLang="zh-CN" sz="2000" b="0" baseline="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 credentials and more</a:t>
            </a:r>
            <a:endParaRPr lang="en-US" altLang="zh-CN" sz="2000" b="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endParaRPr>
          </a:p>
          <a:p>
            <a:pPr marL="1028544" lvl="1" indent="-571500">
              <a:tabLst>
                <a:tab pos="511175" algn="l"/>
              </a:tabLst>
            </a:pPr>
            <a:endParaRPr lang="en-US" altLang="zh-CN" sz="2000" b="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endParaRPr>
          </a:p>
        </p:txBody>
      </p:sp>
      <p:sp>
        <p:nvSpPr>
          <p:cNvPr id="4" name="灯片编号占位符 3"/>
          <p:cNvSpPr>
            <a:spLocks noGrp="1"/>
          </p:cNvSpPr>
          <p:nvPr>
            <p:ph type="sldNum" sz="quarter" idx="10"/>
          </p:nvPr>
        </p:nvSpPr>
        <p:spPr/>
        <p:txBody>
          <a:bodyPr/>
          <a:lstStyle/>
          <a:p>
            <a:fld id="{4CFD207A-07DF-40AD-A916-9872E089CE7A}" type="slidenum">
              <a:rPr lang="en-US" smtClean="0"/>
              <a:t>2</a:t>
            </a:fld>
            <a:endParaRPr lang="en-US"/>
          </a:p>
        </p:txBody>
      </p:sp>
    </p:spTree>
    <p:extLst>
      <p:ext uri="{BB962C8B-B14F-4D97-AF65-F5344CB8AC3E}">
        <p14:creationId xmlns:p14="http://schemas.microsoft.com/office/powerpoint/2010/main" val="42097277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180" y="4342777"/>
            <a:ext cx="5487640" cy="4115111"/>
          </a:xfrm>
          <a:prstGeom prst="rect">
            <a:avLst/>
          </a:prstGeom>
        </p:spPr>
        <p:txBody>
          <a:bodyPr>
            <a:normAutofit/>
          </a:bodyPr>
          <a:lstStyle/>
          <a:p>
            <a:r>
              <a:rPr lang="zh-CN" altLang="en-US" dirty="0" smtClean="0"/>
              <a:t>改并加入</a:t>
            </a:r>
            <a:r>
              <a:rPr lang="en-US" altLang="zh-CN" dirty="0" smtClean="0"/>
              <a:t>Sample Code</a:t>
            </a:r>
            <a:endParaRPr lang="en-US" dirty="0"/>
          </a:p>
        </p:txBody>
      </p:sp>
      <p:sp>
        <p:nvSpPr>
          <p:cNvPr id="4" name="Slide Number Placeholder 3"/>
          <p:cNvSpPr>
            <a:spLocks noGrp="1"/>
          </p:cNvSpPr>
          <p:nvPr>
            <p:ph type="sldNum" sz="quarter" idx="10"/>
          </p:nvPr>
        </p:nvSpPr>
        <p:spPr/>
        <p:txBody>
          <a:bodyPr/>
          <a:lstStyle/>
          <a:p>
            <a:pPr>
              <a:defRPr/>
            </a:pPr>
            <a:fld id="{1B531F46-AD95-454E-B729-E834F44C773A}" type="slidenum">
              <a:rPr lang="en-US" smtClean="0"/>
              <a:pPr>
                <a:defRPr/>
              </a:pPr>
              <a:t>29</a:t>
            </a:fld>
            <a:endParaRPr lang="en-US"/>
          </a:p>
        </p:txBody>
      </p:sp>
    </p:spTree>
    <p:extLst>
      <p:ext uri="{BB962C8B-B14F-4D97-AF65-F5344CB8AC3E}">
        <p14:creationId xmlns:p14="http://schemas.microsoft.com/office/powerpoint/2010/main" val="38921209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180" y="4342777"/>
            <a:ext cx="5487640" cy="4115111"/>
          </a:xfrm>
          <a:prstGeom prst="rect">
            <a:avLst/>
          </a:prstGeom>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531F46-AD95-454E-B729-E834F44C773A}" type="slidenum">
              <a:rPr lang="en-US" smtClean="0"/>
              <a:pPr>
                <a:defRPr/>
              </a:pPr>
              <a:t>30</a:t>
            </a:fld>
            <a:endParaRPr lang="en-US"/>
          </a:p>
        </p:txBody>
      </p:sp>
    </p:spTree>
    <p:extLst>
      <p:ext uri="{BB962C8B-B14F-4D97-AF65-F5344CB8AC3E}">
        <p14:creationId xmlns:p14="http://schemas.microsoft.com/office/powerpoint/2010/main" val="37423714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31</a:t>
            </a:fld>
            <a:endParaRPr lang="en-US"/>
          </a:p>
        </p:txBody>
      </p:sp>
    </p:spTree>
    <p:extLst>
      <p:ext uri="{BB962C8B-B14F-4D97-AF65-F5344CB8AC3E}">
        <p14:creationId xmlns:p14="http://schemas.microsoft.com/office/powerpoint/2010/main" val="7823293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32</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0209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46543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it’s not a panacea for all configuration and testing scenarios, automation can truly be an incredible timesaver and increase the consistency of complex dependent deployment and testing scenarios. An enterprise best practice is to look at processes that are frequently repeated and then automate them. Automation minimizes the chance of errors tremendously because the same script is always running every time.</a:t>
            </a:r>
          </a:p>
          <a:p>
            <a:endParaRPr lang="en-US" dirty="0" smtClean="0"/>
          </a:p>
          <a:p>
            <a:r>
              <a:rPr lang="en-US" dirty="0" smtClean="0"/>
              <a:t>Repeatable deployment</a:t>
            </a:r>
          </a:p>
          <a:p>
            <a:r>
              <a:rPr lang="en-US" dirty="0" smtClean="0"/>
              <a:t>Automation provides the support for repeatable and reproducible results every time a deployment occurs. Deployment can be done rapidly and in a consistent manner each time it’s executed, yielding the same results and configurations in less time. The key term here is ―same results.‖ Deployment can be one of the most error-prone operations, and it’s typically done many times over the lifetime of an application. For example, deployment occurs before a product is released but also to re-create a test environment post-release during regression testing. An application in a test environment is typically deployed repeatedly. Automating the process makes perfect sense to ensure it happens consistently and quickly each time a deployment occurs.</a:t>
            </a:r>
          </a:p>
          <a:p>
            <a:endParaRPr lang="en-US" dirty="0" smtClean="0"/>
          </a:p>
          <a:p>
            <a:r>
              <a:rPr lang="en-US" dirty="0" smtClean="0"/>
              <a:t>Consistent testing configurations</a:t>
            </a:r>
          </a:p>
          <a:p>
            <a:r>
              <a:rPr lang="en-US" dirty="0" smtClean="0"/>
              <a:t>Variations in testing are a common requirement and can be a significant nuisance at times. For instance, a test configuration might require a scenario with multiple replicated database servers. To set these up manually over a number of runs is a very time-consuming process. As testing progresses and becomes more complex, being able to tweak a base configuration script according to the stage in testing is a significant timesaver. Automating test cases via scripting allows quick configuration and setup of an environment for a test team. Often, there is more than one test team within an organization working in similar environments. Via automation, multiple test teams in an organization can share and modify workflows to fit the requirements of their applications. For example, for testing within an organization, sharing a base automation script across multiple units improves the time taken to plan, design, and deploy multiple test scenarios. In addition, shared automation scripts allow you to more accurately compare results across different applications with teams that might be using the original, or slightly modified, shared testing automation script. This is because when running the same scripts the output is of the same type and can be equally compared with a relative accuracy across different organizational units.</a:t>
            </a:r>
          </a:p>
          <a:p>
            <a:endParaRPr lang="en-US" dirty="0" smtClean="0"/>
          </a:p>
          <a:p>
            <a:r>
              <a:rPr lang="en-US" altLang="zh-CN" sz="1200" b="0" i="0" u="none" strike="noStrike" kern="1200" baseline="0" dirty="0" smtClean="0">
                <a:solidFill>
                  <a:schemeClr val="tx1"/>
                </a:solidFill>
                <a:latin typeface="+mn-lt"/>
                <a:ea typeface="+mn-ea"/>
                <a:cs typeface="+mn-cs"/>
              </a:rPr>
              <a:t>Integrating automation into testing minimizes the time for setup and execution of different and complex test scenarios. For example, consider testing a complex multi-server configuration with SQL Server or Microsoft SharePoint using a replicated Active Directory. As a key part of the testing configuration, automation allows simple setup and teardown of that environment many times in a test cycle. In a test scenario, automation allows you to focus on the processing flow and the value of the data instead of the configuration setup and management. </a:t>
            </a:r>
            <a:endParaRPr lang="en-US" dirty="0"/>
          </a:p>
        </p:txBody>
      </p:sp>
      <p:sp>
        <p:nvSpPr>
          <p:cNvPr id="6" name="Date Placeholder 5"/>
          <p:cNvSpPr>
            <a:spLocks noGrp="1"/>
          </p:cNvSpPr>
          <p:nvPr>
            <p:ph type="dt" idx="12"/>
          </p:nvPr>
        </p:nvSpPr>
        <p:spPr/>
        <p:txBody>
          <a:bodyPr/>
          <a:lstStyle/>
          <a:p>
            <a:fld id="{211D4B0C-B40C-4B38-86E4-2AFA7E194751}" type="datetime1">
              <a:rPr lang="en-US" smtClean="0"/>
              <a:t>5/7/2015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59267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5/7/2015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57105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2010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5/7/2015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149239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200" b="0" i="0" u="none" strike="noStrike" kern="1200" baseline="0" dirty="0" smtClean="0">
              <a:solidFill>
                <a:schemeClr val="tx1"/>
              </a:solidFill>
              <a:latin typeface="+mn-lt"/>
              <a:ea typeface="+mn-ea"/>
              <a:cs typeface="+mn-cs"/>
            </a:endParaRPr>
          </a:p>
          <a:p>
            <a:r>
              <a:rPr lang="en-US" altLang="zh-CN" sz="1200" b="1" i="0" u="none" strike="noStrike" kern="1200" baseline="0" dirty="0" smtClean="0">
                <a:solidFill>
                  <a:schemeClr val="tx1"/>
                </a:solidFill>
                <a:latin typeface="+mn-lt"/>
                <a:ea typeface="+mn-ea"/>
                <a:cs typeface="+mn-cs"/>
              </a:rPr>
              <a:t>Dashboard tab </a:t>
            </a:r>
            <a:r>
              <a:rPr lang="en-US" altLang="zh-CN" sz="1200" b="0" i="0" u="none" strike="noStrike" kern="1200" baseline="0" dirty="0" smtClean="0">
                <a:solidFill>
                  <a:schemeClr val="tx1"/>
                </a:solidFill>
                <a:latin typeface="+mn-lt"/>
                <a:ea typeface="+mn-ea"/>
                <a:cs typeface="+mn-cs"/>
              </a:rPr>
              <a:t>Shows diagnostic, job, and usage information for the Automation jobs that have run. It indicates the different status of the jobs (queued, failed, stopped, suspended, completed, and running) with a granularity of one hour to 30 days. You can see the number of </a:t>
            </a:r>
            <a:r>
              <a:rPr lang="en-US" altLang="zh-CN" sz="1200" b="0" i="0" u="none" strike="noStrike" kern="1200" baseline="0" dirty="0" err="1" smtClean="0">
                <a:solidFill>
                  <a:schemeClr val="tx1"/>
                </a:solidFill>
                <a:latin typeface="+mn-lt"/>
                <a:ea typeface="+mn-ea"/>
                <a:cs typeface="+mn-cs"/>
              </a:rPr>
              <a:t>runbooks</a:t>
            </a:r>
            <a:r>
              <a:rPr lang="en-US" altLang="zh-CN" sz="1200" b="0" i="0" u="none" strike="noStrike" kern="1200" baseline="0" dirty="0" smtClean="0">
                <a:solidFill>
                  <a:schemeClr val="tx1"/>
                </a:solidFill>
                <a:latin typeface="+mn-lt"/>
                <a:ea typeface="+mn-ea"/>
                <a:cs typeface="+mn-cs"/>
              </a:rPr>
              <a:t> you have, assets (variables, connections, credentials, schedules), and more summary information. </a:t>
            </a:r>
          </a:p>
          <a:p>
            <a:r>
              <a:rPr lang="en-US" altLang="zh-CN" sz="1200" b="1" i="0" u="none" strike="noStrike" kern="1200" baseline="0" dirty="0" err="1" smtClean="0">
                <a:solidFill>
                  <a:schemeClr val="tx1"/>
                </a:solidFill>
                <a:latin typeface="+mn-lt"/>
                <a:ea typeface="+mn-ea"/>
                <a:cs typeface="+mn-cs"/>
              </a:rPr>
              <a:t>Runbooks</a:t>
            </a:r>
            <a:r>
              <a:rPr lang="en-US" altLang="zh-CN" sz="1200" b="1" i="0" u="none" strike="noStrike" kern="1200" baseline="0" dirty="0" smtClean="0">
                <a:solidFill>
                  <a:schemeClr val="tx1"/>
                </a:solidFill>
                <a:latin typeface="+mn-lt"/>
                <a:ea typeface="+mn-ea"/>
                <a:cs typeface="+mn-cs"/>
              </a:rPr>
              <a:t> tab </a:t>
            </a:r>
            <a:r>
              <a:rPr lang="en-US" altLang="zh-CN" sz="1200" b="0" i="0" u="none" strike="noStrike" kern="1200" baseline="0" dirty="0" smtClean="0">
                <a:solidFill>
                  <a:schemeClr val="tx1"/>
                </a:solidFill>
                <a:latin typeface="+mn-lt"/>
                <a:ea typeface="+mn-ea"/>
                <a:cs typeface="+mn-cs"/>
              </a:rPr>
              <a:t>Provides a list of </a:t>
            </a:r>
            <a:r>
              <a:rPr lang="en-US" altLang="zh-CN" sz="1200" b="0" i="0" u="none" strike="noStrike" kern="1200" baseline="0" dirty="0" err="1" smtClean="0">
                <a:solidFill>
                  <a:schemeClr val="tx1"/>
                </a:solidFill>
                <a:latin typeface="+mn-lt"/>
                <a:ea typeface="+mn-ea"/>
                <a:cs typeface="+mn-cs"/>
              </a:rPr>
              <a:t>runbooks</a:t>
            </a:r>
            <a:r>
              <a:rPr lang="en-US" altLang="zh-CN" sz="1200" b="0" i="0" u="none" strike="noStrike" kern="1200" baseline="0" dirty="0" smtClean="0">
                <a:solidFill>
                  <a:schemeClr val="tx1"/>
                </a:solidFill>
                <a:latin typeface="+mn-lt"/>
                <a:ea typeface="+mn-ea"/>
                <a:cs typeface="+mn-cs"/>
              </a:rPr>
              <a:t> and their current view. You can filter the job status by specific dates and times. Other </a:t>
            </a:r>
            <a:r>
              <a:rPr lang="en-US" altLang="zh-CN" sz="1200" b="0" i="0" u="none" strike="noStrike" kern="1200" baseline="0" dirty="0" err="1" smtClean="0">
                <a:solidFill>
                  <a:schemeClr val="tx1"/>
                </a:solidFill>
                <a:latin typeface="+mn-lt"/>
                <a:ea typeface="+mn-ea"/>
                <a:cs typeface="+mn-cs"/>
              </a:rPr>
              <a:t>runbooks</a:t>
            </a:r>
            <a:r>
              <a:rPr lang="en-US" altLang="zh-CN" sz="1200" b="0" i="0" u="none" strike="noStrike" kern="1200" baseline="0" dirty="0" smtClean="0">
                <a:solidFill>
                  <a:schemeClr val="tx1"/>
                </a:solidFill>
                <a:latin typeface="+mn-lt"/>
                <a:ea typeface="+mn-ea"/>
                <a:cs typeface="+mn-cs"/>
              </a:rPr>
              <a:t> can be imported here, or </a:t>
            </a:r>
            <a:r>
              <a:rPr lang="en-US" altLang="zh-CN" sz="1200" b="1" i="0" u="none" strike="noStrike" kern="1200" baseline="0" dirty="0" smtClean="0">
                <a:solidFill>
                  <a:schemeClr val="tx1"/>
                </a:solidFill>
                <a:latin typeface="+mn-lt"/>
                <a:ea typeface="+mn-ea"/>
                <a:cs typeface="+mn-cs"/>
              </a:rPr>
              <a:t>you can export one of the </a:t>
            </a:r>
            <a:r>
              <a:rPr lang="en-US" altLang="zh-CN" sz="1200" b="1" i="0" u="none" strike="noStrike" kern="1200" baseline="0" dirty="0" err="1" smtClean="0">
                <a:solidFill>
                  <a:schemeClr val="tx1"/>
                </a:solidFill>
                <a:latin typeface="+mn-lt"/>
                <a:ea typeface="+mn-ea"/>
                <a:cs typeface="+mn-cs"/>
              </a:rPr>
              <a:t>runbooks</a:t>
            </a:r>
            <a:r>
              <a:rPr lang="en-US" altLang="zh-CN" sz="1200" b="1" i="0" u="none" strike="noStrike" kern="1200" baseline="0" dirty="0" smtClean="0">
                <a:solidFill>
                  <a:schemeClr val="tx1"/>
                </a:solidFill>
                <a:latin typeface="+mn-lt"/>
                <a:ea typeface="+mn-ea"/>
                <a:cs typeface="+mn-cs"/>
              </a:rPr>
              <a:t> from this Azure Automation account to be used in another account. </a:t>
            </a:r>
          </a:p>
          <a:p>
            <a:r>
              <a:rPr lang="en-US" altLang="zh-CN" sz="1200" b="1" i="0" u="none" strike="noStrike" kern="1200" baseline="0" dirty="0" smtClean="0">
                <a:solidFill>
                  <a:schemeClr val="tx1"/>
                </a:solidFill>
                <a:latin typeface="+mn-lt"/>
                <a:ea typeface="+mn-ea"/>
                <a:cs typeface="+mn-cs"/>
              </a:rPr>
              <a:t>Assets tab </a:t>
            </a:r>
            <a:r>
              <a:rPr lang="en-US" altLang="zh-CN" sz="1200" b="0" i="0" u="none" strike="noStrike" kern="1200" baseline="0" dirty="0" smtClean="0">
                <a:solidFill>
                  <a:schemeClr val="tx1"/>
                </a:solidFill>
                <a:latin typeface="+mn-lt"/>
                <a:ea typeface="+mn-ea"/>
                <a:cs typeface="+mn-cs"/>
              </a:rPr>
              <a:t>Allows management of assets global to the </a:t>
            </a:r>
            <a:r>
              <a:rPr lang="en-US" altLang="zh-CN" sz="1200" b="0" i="0" u="none" strike="noStrike" kern="1200" baseline="0" dirty="0" err="1" smtClean="0">
                <a:solidFill>
                  <a:schemeClr val="tx1"/>
                </a:solidFill>
                <a:latin typeface="+mn-lt"/>
                <a:ea typeface="+mn-ea"/>
                <a:cs typeface="+mn-cs"/>
              </a:rPr>
              <a:t>mynewautomationacccount</a:t>
            </a:r>
            <a:r>
              <a:rPr lang="en-US" altLang="zh-CN" sz="1200" b="0" i="0" u="none" strike="noStrike" kern="1200" baseline="0" dirty="0" smtClean="0">
                <a:solidFill>
                  <a:schemeClr val="tx1"/>
                </a:solidFill>
                <a:latin typeface="+mn-lt"/>
                <a:ea typeface="+mn-ea"/>
                <a:cs typeface="+mn-cs"/>
              </a:rPr>
              <a:t> </a:t>
            </a:r>
            <a:r>
              <a:rPr lang="en-US" altLang="zh-CN" sz="1200" b="0" i="0" u="none" strike="noStrike" kern="1200" baseline="0" dirty="0" err="1" smtClean="0">
                <a:solidFill>
                  <a:schemeClr val="tx1"/>
                </a:solidFill>
                <a:latin typeface="+mn-lt"/>
                <a:ea typeface="+mn-ea"/>
                <a:cs typeface="+mn-cs"/>
              </a:rPr>
              <a:t>runbook</a:t>
            </a:r>
            <a:r>
              <a:rPr lang="en-US" altLang="zh-CN" sz="1200" b="0" i="0" u="none" strike="noStrike" kern="1200" baseline="0" dirty="0" smtClean="0">
                <a:solidFill>
                  <a:schemeClr val="tx1"/>
                </a:solidFill>
                <a:latin typeface="+mn-lt"/>
                <a:ea typeface="+mn-ea"/>
                <a:cs typeface="+mn-cs"/>
              </a:rPr>
              <a:t>. You can modify and create variables, connections, credentials, and schedules. You can also import additional modules that contain Windows PowerShell workflows to use in your </a:t>
            </a:r>
            <a:r>
              <a:rPr lang="en-US" altLang="zh-CN" sz="1200" b="0" i="0" u="none" strike="noStrike" kern="1200" baseline="0" dirty="0" err="1" smtClean="0">
                <a:solidFill>
                  <a:schemeClr val="tx1"/>
                </a:solidFill>
                <a:latin typeface="+mn-lt"/>
                <a:ea typeface="+mn-ea"/>
                <a:cs typeface="+mn-cs"/>
              </a:rPr>
              <a:t>runbooks</a:t>
            </a:r>
            <a:r>
              <a:rPr lang="en-US" altLang="zh-CN" sz="1200" b="0" i="0" u="none" strike="noStrike" kern="1200" baseline="0" dirty="0" smtClean="0">
                <a:solidFill>
                  <a:schemeClr val="tx1"/>
                </a:solidFill>
                <a:latin typeface="+mn-lt"/>
                <a:ea typeface="+mn-ea"/>
                <a:cs typeface="+mn-cs"/>
              </a:rPr>
              <a:t>. </a:t>
            </a:r>
          </a:p>
          <a:p>
            <a:r>
              <a:rPr lang="zh-CN" altLang="en-US" sz="1200" b="0" i="0" u="none" strike="noStrike" kern="1200" baseline="0" dirty="0" smtClean="0">
                <a:solidFill>
                  <a:schemeClr val="tx1"/>
                </a:solidFill>
                <a:latin typeface="+mn-lt"/>
                <a:ea typeface="+mn-ea"/>
                <a:cs typeface="+mn-cs"/>
              </a:rPr>
              <a:t>点开一个模块，浏览包含在内的所有</a:t>
            </a:r>
            <a:r>
              <a:rPr lang="en-US" altLang="zh-CN" sz="1200" b="0" i="0" u="none" strike="noStrike" kern="1200" baseline="0" dirty="0" err="1" smtClean="0">
                <a:solidFill>
                  <a:schemeClr val="tx1"/>
                </a:solidFill>
                <a:latin typeface="+mn-lt"/>
                <a:ea typeface="+mn-ea"/>
                <a:cs typeface="+mn-cs"/>
              </a:rPr>
              <a:t>cmdlet</a:t>
            </a:r>
            <a:endParaRPr lang="en-US" altLang="zh-CN" sz="1200" b="0" i="0" u="none" strike="noStrike" kern="1200" baseline="0" dirty="0" smtClean="0">
              <a:solidFill>
                <a:schemeClr val="tx1"/>
              </a:solidFill>
              <a:latin typeface="+mn-lt"/>
              <a:ea typeface="+mn-ea"/>
              <a:cs typeface="+mn-cs"/>
            </a:endParaRPr>
          </a:p>
          <a:p>
            <a:r>
              <a:rPr lang="en-US" altLang="zh-CN" sz="1200" b="1" i="0" u="none" strike="noStrike" kern="1200" baseline="0" dirty="0" smtClean="0">
                <a:solidFill>
                  <a:schemeClr val="tx1"/>
                </a:solidFill>
                <a:latin typeface="+mn-lt"/>
                <a:ea typeface="+mn-ea"/>
                <a:cs typeface="+mn-cs"/>
              </a:rPr>
              <a:t>Scale tab </a:t>
            </a:r>
            <a:r>
              <a:rPr lang="en-US" altLang="zh-CN" sz="1200" b="0" i="0" u="none" strike="noStrike" kern="1200" baseline="0" dirty="0" smtClean="0">
                <a:solidFill>
                  <a:schemeClr val="tx1"/>
                </a:solidFill>
                <a:latin typeface="+mn-lt"/>
                <a:ea typeface="+mn-ea"/>
                <a:cs typeface="+mn-cs"/>
              </a:rPr>
              <a:t>Allows you to choose the Free or Standard Automation plan. The plan you choose applies to all Automation accounts in the subscription. </a:t>
            </a:r>
            <a:r>
              <a:rPr lang="en-US" altLang="zh-CN" sz="1200" b="1" i="0" u="none" strike="noStrike" kern="1200" baseline="0" dirty="0" smtClean="0">
                <a:solidFill>
                  <a:schemeClr val="tx1"/>
                </a:solidFill>
                <a:latin typeface="+mn-lt"/>
                <a:ea typeface="+mn-ea"/>
                <a:cs typeface="+mn-cs"/>
              </a:rPr>
              <a:t>The Free plan allows 500 minutes of job runtime per month and is not billed. If you need unlimited minutes of job use, choose the billed Standard plan. </a:t>
            </a:r>
            <a:br>
              <a:rPr lang="en-US" altLang="zh-CN" sz="1200" b="1" i="0" u="none" strike="noStrike" kern="1200" baseline="0" dirty="0" smtClean="0">
                <a:solidFill>
                  <a:schemeClr val="tx1"/>
                </a:solidFill>
                <a:latin typeface="+mn-lt"/>
                <a:ea typeface="+mn-ea"/>
                <a:cs typeface="+mn-cs"/>
              </a:rPr>
            </a:br>
            <a:r>
              <a:rPr lang="zh-CN" altLang="en-US" sz="1200" b="1" i="0" u="none" strike="noStrike" kern="1200" baseline="0" dirty="0" smtClean="0">
                <a:solidFill>
                  <a:schemeClr val="tx1"/>
                </a:solidFill>
                <a:latin typeface="+mn-lt"/>
                <a:ea typeface="+mn-ea"/>
                <a:cs typeface="+mn-cs"/>
              </a:rPr>
              <a:t>免费包含</a:t>
            </a:r>
            <a:r>
              <a:rPr lang="en-US" altLang="zh-CN" sz="1200" b="1" i="0" u="none" strike="noStrike" kern="1200" baseline="0" dirty="0" smtClean="0">
                <a:solidFill>
                  <a:schemeClr val="tx1"/>
                </a:solidFill>
                <a:latin typeface="+mn-lt"/>
                <a:ea typeface="+mn-ea"/>
                <a:cs typeface="+mn-cs"/>
              </a:rPr>
              <a:t>500</a:t>
            </a:r>
            <a:r>
              <a:rPr lang="zh-CN" altLang="en-US" sz="1200" b="1" i="0" u="none" strike="noStrike" kern="1200" baseline="0" dirty="0" smtClean="0">
                <a:solidFill>
                  <a:schemeClr val="tx1"/>
                </a:solidFill>
                <a:latin typeface="+mn-lt"/>
                <a:ea typeface="+mn-ea"/>
                <a:cs typeface="+mn-cs"/>
              </a:rPr>
              <a:t>分钟</a:t>
            </a:r>
            <a:r>
              <a:rPr lang="en-US" altLang="zh-CN" sz="1200" b="1"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月</a:t>
            </a:r>
            <a:endParaRPr lang="en-US" altLang="zh-CN" sz="1200" b="1"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打开页面，说明价格</a:t>
            </a:r>
            <a:endParaRPr lang="en-US" altLang="zh-CN" sz="1200" b="1" i="0" u="none" strike="noStrike" kern="1200" baseline="0" dirty="0" smtClean="0">
              <a:solidFill>
                <a:schemeClr val="tx1"/>
              </a:solidFill>
              <a:latin typeface="+mn-lt"/>
              <a:ea typeface="+mn-ea"/>
              <a:cs typeface="+mn-cs"/>
            </a:endParaRPr>
          </a:p>
          <a:p>
            <a:r>
              <a:rPr lang="en-US" altLang="zh-CN" sz="1200" b="1" i="0" u="none" strike="noStrike" kern="1200" baseline="0" dirty="0" smtClean="0">
                <a:solidFill>
                  <a:schemeClr val="tx1"/>
                </a:solidFill>
                <a:latin typeface="+mn-lt"/>
                <a:ea typeface="+mn-ea"/>
                <a:cs typeface="+mn-cs"/>
              </a:rPr>
              <a:t>http://www.windowsazure.cn/home/features/automation/#price</a:t>
            </a:r>
          </a:p>
          <a:p>
            <a:endParaRPr lang="en-US" altLang="zh-CN" sz="1200" b="1"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You can use an Automation account to organize the automation </a:t>
            </a:r>
            <a:r>
              <a:rPr lang="en-US" altLang="zh-CN" sz="1200" b="0" i="0" u="none" strike="noStrike" kern="1200" baseline="0" dirty="0" err="1" smtClean="0">
                <a:solidFill>
                  <a:schemeClr val="tx1"/>
                </a:solidFill>
                <a:latin typeface="+mn-lt"/>
                <a:ea typeface="+mn-ea"/>
                <a:cs typeface="+mn-cs"/>
              </a:rPr>
              <a:t>runbooks</a:t>
            </a:r>
            <a:r>
              <a:rPr lang="en-US" altLang="zh-CN" sz="1200" b="0" i="0" u="none" strike="noStrike" kern="1200" baseline="0" dirty="0" smtClean="0">
                <a:solidFill>
                  <a:schemeClr val="tx1"/>
                </a:solidFill>
                <a:latin typeface="+mn-lt"/>
                <a:ea typeface="+mn-ea"/>
                <a:cs typeface="+mn-cs"/>
              </a:rPr>
              <a:t> specific to a person or a group</a:t>
            </a:r>
            <a:r>
              <a:rPr lang="en-US" altLang="zh-CN" sz="1200" b="1" i="0" u="none" strike="noStrike" kern="1200" baseline="0" dirty="0" smtClean="0">
                <a:solidFill>
                  <a:schemeClr val="tx1"/>
                </a:solidFill>
                <a:latin typeface="+mn-lt"/>
                <a:ea typeface="+mn-ea"/>
                <a:cs typeface="+mn-cs"/>
              </a:rPr>
              <a:t>. Think of an Automation account as a top-level file folder in which you store your </a:t>
            </a:r>
            <a:r>
              <a:rPr lang="en-US" altLang="zh-CN" sz="1200" b="1" i="0" u="none" strike="noStrike" kern="1200" baseline="0" dirty="0" err="1" smtClean="0">
                <a:solidFill>
                  <a:schemeClr val="tx1"/>
                </a:solidFill>
                <a:latin typeface="+mn-lt"/>
                <a:ea typeface="+mn-ea"/>
                <a:cs typeface="+mn-cs"/>
              </a:rPr>
              <a:t>runbooks</a:t>
            </a:r>
            <a:r>
              <a:rPr lang="en-US" altLang="zh-CN" sz="1200" b="1" i="0" u="none" strike="noStrike" kern="1200" baseline="0" dirty="0" smtClean="0">
                <a:solidFill>
                  <a:schemeClr val="tx1"/>
                </a:solidFill>
                <a:latin typeface="+mn-lt"/>
                <a:ea typeface="+mn-ea"/>
                <a:cs typeface="+mn-cs"/>
              </a:rPr>
              <a:t> in specific regions. You can have multiple automation accounts per subscription with a maximum of 30 Azure Automation accounts per subscription in different regions, if needed. </a:t>
            </a:r>
          </a:p>
          <a:p>
            <a:r>
              <a:rPr lang="zh-CN" altLang="en-US" sz="1200" b="1" i="0" u="none" strike="noStrike" kern="1200" baseline="0" dirty="0" smtClean="0">
                <a:solidFill>
                  <a:schemeClr val="tx1"/>
                </a:solidFill>
                <a:latin typeface="+mn-lt"/>
                <a:ea typeface="+mn-ea"/>
                <a:cs typeface="+mn-cs"/>
              </a:rPr>
              <a:t>自动化保留所在区域的运行手册，每个订阅最多</a:t>
            </a:r>
            <a:r>
              <a:rPr lang="en-US" altLang="zh-CN" sz="1200" b="1" i="0" u="none" strike="noStrike" kern="1200" baseline="0" dirty="0" smtClean="0">
                <a:solidFill>
                  <a:schemeClr val="tx1"/>
                </a:solidFill>
                <a:latin typeface="+mn-lt"/>
                <a:ea typeface="+mn-ea"/>
                <a:cs typeface="+mn-cs"/>
              </a:rPr>
              <a:t>30</a:t>
            </a:r>
            <a:r>
              <a:rPr lang="zh-CN" altLang="en-US" sz="1200" b="1" i="0" u="none" strike="noStrike" kern="1200" baseline="0" dirty="0" smtClean="0">
                <a:solidFill>
                  <a:schemeClr val="tx1"/>
                </a:solidFill>
                <a:latin typeface="+mn-lt"/>
                <a:ea typeface="+mn-ea"/>
                <a:cs typeface="+mn-cs"/>
              </a:rPr>
              <a:t>个账户</a:t>
            </a:r>
            <a:endParaRPr lang="en-US" altLang="zh-CN" sz="1200" b="1"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For example, an IT operations person might create an Azure Automation account for different groups, such as Marketing, Finance, HR, Development/Test, and Research. These five individual accounts can then hold automation </a:t>
            </a:r>
            <a:r>
              <a:rPr lang="en-US" altLang="zh-CN" sz="1200" b="0" i="0" u="none" strike="noStrike" kern="1200" baseline="0" dirty="0" err="1" smtClean="0">
                <a:solidFill>
                  <a:schemeClr val="tx1"/>
                </a:solidFill>
                <a:latin typeface="+mn-lt"/>
                <a:ea typeface="+mn-ea"/>
                <a:cs typeface="+mn-cs"/>
              </a:rPr>
              <a:t>runbooks</a:t>
            </a:r>
            <a:r>
              <a:rPr lang="en-US" altLang="zh-CN" sz="1200" b="0" i="0" u="none" strike="noStrike" kern="1200" baseline="0" dirty="0" smtClean="0">
                <a:solidFill>
                  <a:schemeClr val="tx1"/>
                </a:solidFill>
                <a:latin typeface="+mn-lt"/>
                <a:ea typeface="+mn-ea"/>
                <a:cs typeface="+mn-cs"/>
              </a:rPr>
              <a:t> that are specific to each group’s provisioning and lifetime management of resources. </a:t>
            </a:r>
            <a:r>
              <a:rPr lang="en-US" altLang="zh-CN" sz="1200" b="1" i="0" u="none" strike="noStrike" kern="1200" baseline="0" dirty="0" smtClean="0">
                <a:solidFill>
                  <a:schemeClr val="tx1"/>
                </a:solidFill>
                <a:latin typeface="+mn-lt"/>
                <a:ea typeface="+mn-ea"/>
                <a:cs typeface="+mn-cs"/>
              </a:rPr>
              <a:t>Programmatically, the resources in one Azure Automation account don’t have scope in another Azure Automation account. </a:t>
            </a:r>
          </a:p>
          <a:p>
            <a:r>
              <a:rPr lang="zh-CN" altLang="en-US" sz="1200" b="0" i="0" u="none" strike="noStrike" kern="1200" baseline="0" dirty="0" smtClean="0">
                <a:solidFill>
                  <a:schemeClr val="tx1"/>
                </a:solidFill>
                <a:latin typeface="+mn-lt"/>
                <a:ea typeface="+mn-ea"/>
                <a:cs typeface="+mn-cs"/>
              </a:rPr>
              <a:t>一个账户中的共享运行手册等内容。自动化账户是管理范围分界。</a:t>
            </a:r>
            <a:endParaRPr lang="en-US" altLang="zh-CN"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439180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63922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3.xml"/><Relationship Id="rId4" Type="http://schemas.openxmlformats.org/officeDocument/2006/relationships/image" Target="../media/image12.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8.png"/><Relationship Id="rId4" Type="http://schemas.microsoft.com/office/2007/relationships/hdphoto" Target="../media/hdphoto3.wdp"/></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4.xml"/><Relationship Id="rId4" Type="http://schemas.microsoft.com/office/2007/relationships/hdphoto" Target="../media/hdphoto1.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4.xml"/><Relationship Id="rId4" Type="http://schemas.microsoft.com/office/2007/relationships/hdphoto" Target="../media/hdphoto2.wdp"/></Relationships>
</file>

<file path=ppt/slideLayouts/_rels/slideLayout4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4.xml"/><Relationship Id="rId4" Type="http://schemas.microsoft.com/office/2007/relationships/hdphoto" Target="../media/hdphoto1.wdp"/></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4.xml"/><Relationship Id="rId4" Type="http://schemas.openxmlformats.org/officeDocument/2006/relationships/image" Target="../media/image12.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4.xml"/><Relationship Id="rId6" Type="http://schemas.microsoft.com/office/2007/relationships/hdphoto" Target="../media/hdphoto1.wdp"/><Relationship Id="rId5" Type="http://schemas.openxmlformats.org/officeDocument/2006/relationships/image" Target="../media/image8.png"/><Relationship Id="rId4" Type="http://schemas.microsoft.com/office/2007/relationships/hdphoto" Target="../media/hdphoto3.wdp"/></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5.xml"/><Relationship Id="rId4" Type="http://schemas.microsoft.com/office/2007/relationships/hdphoto" Target="../media/hdphoto1.wdp"/></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5.xml"/><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5.xml"/><Relationship Id="rId4" Type="http://schemas.microsoft.com/office/2007/relationships/hdphoto" Target="../media/hdphoto1.wdp"/></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5.xml"/><Relationship Id="rId4" Type="http://schemas.openxmlformats.org/officeDocument/2006/relationships/image" Target="../media/image12.pn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5.xml"/><Relationship Id="rId6" Type="http://schemas.microsoft.com/office/2007/relationships/hdphoto" Target="../media/hdphoto1.wdp"/><Relationship Id="rId5" Type="http://schemas.openxmlformats.org/officeDocument/2006/relationships/image" Target="../media/image8.png"/><Relationship Id="rId4" Type="http://schemas.microsoft.com/office/2007/relationships/hdphoto" Target="../media/hdphoto3.wdp"/></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2"/>
            <a:ext cx="10240453" cy="461665"/>
          </a:xfrm>
          <a:prstGeom prst="rect">
            <a:avLst/>
          </a:prstGeom>
        </p:spPr>
        <p:txBody>
          <a:bodyPr lIns="121917" tIns="60958" rIns="121917" bIns="60958">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7293" indent="0" algn="ctr">
              <a:buNone/>
              <a:defRPr>
                <a:solidFill>
                  <a:schemeClr val="tx1">
                    <a:tint val="75000"/>
                  </a:schemeClr>
                </a:solidFill>
              </a:defRPr>
            </a:lvl2pPr>
            <a:lvl3pPr marL="914584" indent="0" algn="ctr">
              <a:buNone/>
              <a:defRPr>
                <a:solidFill>
                  <a:schemeClr val="tx1">
                    <a:tint val="75000"/>
                  </a:schemeClr>
                </a:solidFill>
              </a:defRPr>
            </a:lvl3pPr>
            <a:lvl4pPr marL="1371876" indent="0" algn="ctr">
              <a:buNone/>
              <a:defRPr>
                <a:solidFill>
                  <a:schemeClr val="tx1">
                    <a:tint val="75000"/>
                  </a:schemeClr>
                </a:solidFill>
              </a:defRPr>
            </a:lvl4pPr>
            <a:lvl5pPr marL="1829169" indent="0" algn="ctr">
              <a:buNone/>
              <a:defRPr>
                <a:solidFill>
                  <a:schemeClr val="tx1">
                    <a:tint val="75000"/>
                  </a:schemeClr>
                </a:solidFill>
              </a:defRPr>
            </a:lvl5pPr>
            <a:lvl6pPr marL="2286462" indent="0" algn="ctr">
              <a:buNone/>
              <a:defRPr>
                <a:solidFill>
                  <a:schemeClr val="tx1">
                    <a:tint val="75000"/>
                  </a:schemeClr>
                </a:solidFill>
              </a:defRPr>
            </a:lvl6pPr>
            <a:lvl7pPr marL="2743753" indent="0" algn="ctr">
              <a:buNone/>
              <a:defRPr>
                <a:solidFill>
                  <a:schemeClr val="tx1">
                    <a:tint val="75000"/>
                  </a:schemeClr>
                </a:solidFill>
              </a:defRPr>
            </a:lvl7pPr>
            <a:lvl8pPr marL="3201045" indent="0" algn="ctr">
              <a:buNone/>
              <a:defRPr>
                <a:solidFill>
                  <a:schemeClr val="tx1">
                    <a:tint val="75000"/>
                  </a:schemeClr>
                </a:solidFill>
              </a:defRPr>
            </a:lvl8pPr>
            <a:lvl9pPr marL="3658338" indent="0" algn="ctr">
              <a:buNone/>
              <a:defRPr>
                <a:solidFill>
                  <a:schemeClr val="tx1">
                    <a:tint val="75000"/>
                  </a:schemeClr>
                </a:solidFill>
              </a:defRPr>
            </a:lvl9pPr>
          </a:lstStyle>
          <a:p>
            <a:pPr marL="0" marR="0" lvl="0" indent="0" algn="l" defTabSz="914584"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394" y="2739679"/>
            <a:ext cx="10248393" cy="1378644"/>
          </a:xfrm>
          <a:prstGeom prst="rect">
            <a:avLst/>
          </a:prstGeom>
        </p:spPr>
        <p:txBody>
          <a:bodyPr lIns="121917" tIns="60958" rIns="121917" bIns="60958"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392" y="1447800"/>
            <a:ext cx="10240453" cy="914096"/>
          </a:xfrm>
          <a:prstGeom prst="rect">
            <a:avLst/>
          </a:prstGeom>
        </p:spPr>
        <p:txBody>
          <a:bodyPr wrap="square" lIns="121917" tIns="60958" rIns="121917" bIns="60958" anchor="b">
            <a:noAutofit/>
          </a:bodyPr>
          <a:lstStyle>
            <a:lvl1pPr marL="0" indent="0">
              <a:buNone/>
              <a:defRPr sz="6600" spc="-151"/>
            </a:lvl1pPr>
          </a:lstStyle>
          <a:p>
            <a:pPr lvl="0"/>
            <a:r>
              <a:rPr lang="en-US" smtClean="0"/>
              <a:t>Click to edit Master text styles</a:t>
            </a:r>
          </a:p>
        </p:txBody>
      </p:sp>
    </p:spTree>
    <p:extLst>
      <p:ext uri="{BB962C8B-B14F-4D97-AF65-F5344CB8AC3E}">
        <p14:creationId xmlns:p14="http://schemas.microsoft.com/office/powerpoint/2010/main" val="2730771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218480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853521" y="6015456"/>
            <a:ext cx="2338479" cy="842544"/>
          </a:xfrm>
          <a:prstGeom prst="rect">
            <a:avLst/>
          </a:prstGeom>
          <a:noFill/>
          <a:ln>
            <a:noFill/>
          </a:ln>
        </p:spPr>
      </p:pic>
    </p:spTree>
    <p:extLst>
      <p:ext uri="{BB962C8B-B14F-4D97-AF65-F5344CB8AC3E}">
        <p14:creationId xmlns:p14="http://schemas.microsoft.com/office/powerpoint/2010/main" val="45570595"/>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a:prstGeom prst="rect">
            <a:avLst/>
          </a:prstGeo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1916901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1992799774"/>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2514600"/>
            <a:ext cx="12192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Segoe UI Light" panose="020B0502040204020203" pitchFamily="34" charset="0"/>
              <a:cs typeface="Segoe UI Light" panose="020B0502040204020203" pitchFamily="34" charset="0"/>
            </a:endParaRPr>
          </a:p>
        </p:txBody>
      </p:sp>
      <p:sp>
        <p:nvSpPr>
          <p:cNvPr id="6" name="TextBox 5"/>
          <p:cNvSpPr txBox="1"/>
          <p:nvPr/>
        </p:nvSpPr>
        <p:spPr>
          <a:xfrm>
            <a:off x="20072" y="1647906"/>
            <a:ext cx="9969500" cy="861774"/>
          </a:xfrm>
          <a:prstGeom prst="rect">
            <a:avLst/>
          </a:prstGeom>
          <a:noFill/>
        </p:spPr>
        <p:txBody>
          <a:bodyPr wrap="square" rtlCol="0">
            <a:spAutoFit/>
          </a:bodyPr>
          <a:lstStyle/>
          <a:p>
            <a:r>
              <a:rPr lang="en-US" sz="4800" dirty="0">
                <a:solidFill>
                  <a:srgbClr val="000000">
                    <a:lumMod val="65000"/>
                    <a:lumOff val="35000"/>
                  </a:srgbClr>
                </a:solidFill>
                <a:latin typeface="Segoe UI Light" pitchFamily="34" charset="0"/>
                <a:ea typeface="Segoe UI" pitchFamily="34" charset="0"/>
                <a:cs typeface="Segoe UI Light" panose="020B0502040204020203" pitchFamily="34" charset="0"/>
              </a:rPr>
              <a:t>Microsoft</a:t>
            </a:r>
            <a:r>
              <a:rPr lang="en-US" baseline="100000" dirty="0">
                <a:solidFill>
                  <a:srgbClr val="000000">
                    <a:lumMod val="65000"/>
                    <a:lumOff val="35000"/>
                  </a:srgbClr>
                </a:solidFill>
                <a:latin typeface="Segoe UI Light" pitchFamily="34" charset="0"/>
                <a:ea typeface="Segoe UI" pitchFamily="34" charset="0"/>
                <a:cs typeface="Segoe UI Light" panose="020B0502040204020203" pitchFamily="34" charset="0"/>
              </a:rPr>
              <a:t>®</a:t>
            </a:r>
            <a:r>
              <a:rPr lang="en-US" sz="4400" dirty="0">
                <a:solidFill>
                  <a:srgbClr val="000000">
                    <a:lumMod val="65000"/>
                    <a:lumOff val="35000"/>
                  </a:srgbClr>
                </a:solidFill>
                <a:latin typeface="Segoe UI Light" pitchFamily="34" charset="0"/>
                <a:ea typeface="Segoe UI" pitchFamily="34" charset="0"/>
                <a:cs typeface="Segoe UI Light" panose="020B0502040204020203" pitchFamily="34" charset="0"/>
              </a:rPr>
              <a:t> </a:t>
            </a:r>
            <a:r>
              <a:rPr lang="en-US" sz="4800" dirty="0">
                <a:solidFill>
                  <a:srgbClr val="000000">
                    <a:lumMod val="65000"/>
                    <a:lumOff val="35000"/>
                  </a:srgbClr>
                </a:solidFill>
                <a:latin typeface="Segoe UI Light" pitchFamily="34" charset="0"/>
                <a:ea typeface="Segoe UI" pitchFamily="34" charset="0"/>
                <a:cs typeface="Segoe UI Light" panose="020B0502040204020203" pitchFamily="34" charset="0"/>
              </a:rPr>
              <a:t>Virtual Academy</a:t>
            </a:r>
          </a:p>
        </p:txBody>
      </p:sp>
      <p:pic>
        <p:nvPicPr>
          <p:cNvPr id="10" name="Picture 9"/>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 y="2514600"/>
            <a:ext cx="4084320" cy="2514600"/>
          </a:xfrm>
          <a:prstGeom prst="rect">
            <a:avLst/>
          </a:prstGeom>
        </p:spPr>
      </p:pic>
      <p:sp>
        <p:nvSpPr>
          <p:cNvPr id="726019" name="Rectangle 3"/>
          <p:cNvSpPr>
            <a:spLocks noGrp="1" noChangeArrowheads="1"/>
          </p:cNvSpPr>
          <p:nvPr>
            <p:ph type="ctrTitle" sz="quarter" hasCustomPrompt="1"/>
          </p:nvPr>
        </p:nvSpPr>
        <p:spPr>
          <a:xfrm>
            <a:off x="4142377" y="2774736"/>
            <a:ext cx="7643223"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UI Light" panose="020B0502040204020203" pitchFamily="34" charset="0"/>
                <a:cs typeface="Segoe UI Light" panose="020B0502040204020203"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4161729" y="3925328"/>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25261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852029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1382028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775" y="2870519"/>
            <a:ext cx="10365317" cy="740664"/>
          </a:xfrm>
          <a:noFill/>
        </p:spPr>
        <p:txBody>
          <a:bodyPr/>
          <a:lstStyle>
            <a:lvl1pPr algn="ctr">
              <a:defRPr sz="4000"/>
            </a:lvl1pPr>
          </a:lstStyle>
          <a:p>
            <a:r>
              <a:rPr lang="en-US" dirty="0" smtClean="0"/>
              <a:t>Click to edit Master title style</a:t>
            </a:r>
            <a:endParaRPr lang="en-US" dirty="0"/>
          </a:p>
        </p:txBody>
      </p:sp>
    </p:spTree>
    <p:extLst>
      <p:ext uri="{BB962C8B-B14F-4D97-AF65-F5344CB8AC3E}">
        <p14:creationId xmlns:p14="http://schemas.microsoft.com/office/powerpoint/2010/main" val="27110763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and Content">
    <p:bg>
      <p:bgPr>
        <a:solidFill>
          <a:srgbClr val="0072C6"/>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17961" cy="1587999"/>
          </a:xfrm>
        </p:spPr>
        <p:txBody>
          <a:bodyPr/>
          <a:lstStyle>
            <a:lvl1pPr>
              <a:defRPr>
                <a:solidFill>
                  <a:schemeClr val="bg1">
                    <a:lumMod val="95000"/>
                  </a:schemeClr>
                </a:solidFill>
                <a:latin typeface="+mj-lt"/>
              </a:defRPr>
            </a:lvl1pPr>
            <a:lvl2pPr>
              <a:defRPr>
                <a:solidFill>
                  <a:schemeClr val="bg1">
                    <a:lumMod val="95000"/>
                  </a:schemeClr>
                </a:solidFill>
                <a:latin typeface="+mj-lt"/>
              </a:defRPr>
            </a:lvl2pPr>
            <a:lvl3pPr>
              <a:defRPr>
                <a:solidFill>
                  <a:schemeClr val="bg1">
                    <a:lumMod val="95000"/>
                  </a:schemeClr>
                </a:solidFill>
                <a:latin typeface="+mj-lt"/>
              </a:defRPr>
            </a:lvl3pPr>
            <a:lvl4pPr>
              <a:defRPr>
                <a:solidFill>
                  <a:schemeClr val="bg1">
                    <a:lumMod val="95000"/>
                  </a:schemeClr>
                </a:solidFill>
                <a:latin typeface="+mj-lt"/>
              </a:defRPr>
            </a:lvl4pPr>
            <a:lvl5pPr>
              <a:defRPr>
                <a:solidFill>
                  <a:schemeClr val="bg1">
                    <a:lumMod val="95000"/>
                  </a:schemeClr>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lvl1pPr>
              <a:defRPr>
                <a:solidFill>
                  <a:schemeClr val="bg1">
                    <a:lumMod val="95000"/>
                  </a:schemeClr>
                </a:solidFill>
                <a:latin typeface="+mj-lt"/>
              </a:defRPr>
            </a:lvl1pPr>
          </a:lstStyle>
          <a:p>
            <a:r>
              <a:rPr lang="en-US" smtClean="0"/>
              <a:t>Click to edit Master title style</a:t>
            </a:r>
            <a:endParaRPr lang="en-US"/>
          </a:p>
        </p:txBody>
      </p:sp>
    </p:spTree>
    <p:extLst>
      <p:ext uri="{BB962C8B-B14F-4D97-AF65-F5344CB8AC3E}">
        <p14:creationId xmlns:p14="http://schemas.microsoft.com/office/powerpoint/2010/main" val="373294525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itle and Content 1st level color text">
    <p:bg>
      <p:bgPr>
        <a:solidFill>
          <a:srgbClr val="0072C6"/>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87999"/>
          </a:xfrm>
        </p:spPr>
        <p:txBody>
          <a:bodyPr>
            <a:spAutoFit/>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lvl1pPr>
              <a:defRPr>
                <a:solidFill>
                  <a:schemeClr val="bg1">
                    <a:lumMod val="95000"/>
                  </a:schemeClr>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119946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1" y="2234115"/>
            <a:ext cx="8375702"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2" y="4612345"/>
            <a:ext cx="5455754" cy="1144929"/>
          </a:xfrm>
        </p:spPr>
        <p:txBody>
          <a:bodyPr/>
          <a:lstStyle>
            <a:lvl1pPr marL="0" indent="0">
              <a:buFont typeface="Arial" pitchFamily="34" charset="0"/>
              <a:buNone/>
              <a:defRPr sz="2400">
                <a:solidFill>
                  <a:schemeClr val="bg1">
                    <a:alpha val="98000"/>
                  </a:schemeClr>
                </a:solidFill>
                <a:latin typeface="+mj-lt"/>
              </a:defRPr>
            </a:lvl1pPr>
            <a:lvl2pPr marL="460335" indent="0">
              <a:buFont typeface="Arial" pitchFamily="34" charset="0"/>
              <a:buNone/>
              <a:defRPr/>
            </a:lvl2pPr>
            <a:lvl3pPr marL="855593" indent="0">
              <a:buFont typeface="Arial" pitchFamily="34" charset="0"/>
              <a:buNone/>
              <a:defRPr/>
            </a:lvl3pPr>
            <a:lvl4pPr marL="1258784" indent="0">
              <a:buFont typeface="Arial" pitchFamily="34" charset="0"/>
              <a:buNone/>
              <a:defRPr/>
            </a:lvl4pPr>
            <a:lvl5pPr marL="1604828"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2"/>
            <a:ext cx="2498478" cy="290339"/>
          </a:xfrm>
          <a:prstGeom prst="rect">
            <a:avLst/>
          </a:prstGeom>
        </p:spPr>
      </p:pic>
    </p:spTree>
    <p:extLst>
      <p:ext uri="{BB962C8B-B14F-4D97-AF65-F5344CB8AC3E}">
        <p14:creationId xmlns:p14="http://schemas.microsoft.com/office/powerpoint/2010/main" val="218896633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784" indent="-4031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28" indent="-3460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351" indent="-33652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7" y="6372549"/>
            <a:ext cx="1682359" cy="195501"/>
          </a:xfrm>
          <a:prstGeom prst="rect">
            <a:avLst/>
          </a:prstGeom>
        </p:spPr>
      </p:pic>
    </p:spTree>
    <p:extLst>
      <p:ext uri="{BB962C8B-B14F-4D97-AF65-F5344CB8AC3E}">
        <p14:creationId xmlns:p14="http://schemas.microsoft.com/office/powerpoint/2010/main" val="2110530323"/>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lgn="l" defTabSz="914287"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17" indent="-342871">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71" indent="-342871">
              <a:spcBef>
                <a:spcPts val="0"/>
              </a:spcBef>
              <a:spcAft>
                <a:spcPts val="400"/>
              </a:spcAft>
              <a:buFont typeface="Arial" pitchFamily="34" charset="0"/>
              <a:buChar char="•"/>
              <a:defRPr/>
            </a:lvl5pPr>
            <a:lvl6pPr marL="1033376" indent="-342871">
              <a:buFont typeface="Arial" pitchFamily="34" charset="0"/>
              <a:buChar char="•"/>
              <a:defRPr sz="2400">
                <a:gradFill>
                  <a:gsLst>
                    <a:gs pos="0">
                      <a:srgbClr val="595959"/>
                    </a:gs>
                    <a:gs pos="86000">
                      <a:srgbClr val="595959"/>
                    </a:gs>
                  </a:gsLst>
                  <a:lin ang="5400000" scaled="0"/>
                </a:gradFill>
              </a:defRPr>
            </a:lvl6pPr>
            <a:lvl7pPr marL="1255608" indent="-225406">
              <a:defRPr>
                <a:gradFill>
                  <a:gsLst>
                    <a:gs pos="0">
                      <a:srgbClr val="595959"/>
                    </a:gs>
                    <a:gs pos="86000">
                      <a:srgbClr val="595959"/>
                    </a:gs>
                  </a:gsLst>
                  <a:lin ang="5400000" scaled="0"/>
                </a:gradFill>
              </a:defRPr>
            </a:lvl7pPr>
            <a:lvl8pPr marL="1487364" indent="-231755">
              <a:defRPr>
                <a:gradFill>
                  <a:gsLst>
                    <a:gs pos="0">
                      <a:srgbClr val="595959"/>
                    </a:gs>
                    <a:gs pos="86000">
                      <a:srgbClr val="595959"/>
                    </a:gs>
                  </a:gsLst>
                  <a:lin ang="5400000" scaled="0"/>
                </a:gradFill>
              </a:defRPr>
            </a:lvl8pPr>
          </a:lstStyle>
          <a:p>
            <a:pPr marL="346046" lvl="0" indent="-346046" algn="l" defTabSz="914287" rtl="0" eaLnBrk="1" latinLnBrk="0" hangingPunct="1">
              <a:lnSpc>
                <a:spcPct val="90000"/>
              </a:lnSpc>
              <a:spcBef>
                <a:spcPct val="20000"/>
              </a:spcBef>
              <a:buSzPct val="90000"/>
              <a:buFont typeface="Arial" pitchFamily="34" charset="0"/>
              <a:buChar char="•"/>
            </a:pPr>
            <a:r>
              <a:rPr lang="en-US" smtClean="0"/>
              <a:t>Click to edit Master text styles</a:t>
            </a:r>
          </a:p>
          <a:p>
            <a:pPr marL="346046" lvl="1" indent="-346046" algn="l" defTabSz="914287" rtl="0" eaLnBrk="1" latinLnBrk="0" hangingPunct="1">
              <a:lnSpc>
                <a:spcPct val="90000"/>
              </a:lnSpc>
              <a:spcBef>
                <a:spcPct val="20000"/>
              </a:spcBef>
              <a:buSzPct val="90000"/>
              <a:buFont typeface="Arial" pitchFamily="34" charset="0"/>
              <a:buChar char="•"/>
            </a:pPr>
            <a:r>
              <a:rPr lang="en-US" smtClean="0"/>
              <a:t>Second level</a:t>
            </a:r>
          </a:p>
          <a:p>
            <a:pPr marL="346046" lvl="2" indent="-346046" algn="l" defTabSz="914287" rtl="0" eaLnBrk="1" latinLnBrk="0" hangingPunct="1">
              <a:lnSpc>
                <a:spcPct val="90000"/>
              </a:lnSpc>
              <a:spcBef>
                <a:spcPct val="20000"/>
              </a:spcBef>
              <a:buSzPct val="90000"/>
              <a:buFont typeface="Arial" pitchFamily="34" charset="0"/>
              <a:buChar char="•"/>
            </a:pPr>
            <a:r>
              <a:rPr lang="en-US" smtClean="0"/>
              <a:t>Third level</a:t>
            </a:r>
          </a:p>
          <a:p>
            <a:pPr marL="346046" lvl="3" indent="-346046" algn="l" defTabSz="914287" rtl="0" eaLnBrk="1" latinLnBrk="0" hangingPunct="1">
              <a:lnSpc>
                <a:spcPct val="90000"/>
              </a:lnSpc>
              <a:spcBef>
                <a:spcPct val="20000"/>
              </a:spcBef>
              <a:buSzPct val="90000"/>
              <a:buFont typeface="Arial" pitchFamily="34" charset="0"/>
              <a:buChar char="•"/>
            </a:pPr>
            <a:r>
              <a:rPr lang="en-US" smtClean="0"/>
              <a:t>Fourth level</a:t>
            </a:r>
          </a:p>
          <a:p>
            <a:pPr marL="346046" lvl="4" indent="-346046" algn="l" defTabSz="914287"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7" y="6372549"/>
            <a:ext cx="1682359" cy="195501"/>
          </a:xfrm>
          <a:prstGeom prst="rect">
            <a:avLst/>
          </a:prstGeom>
        </p:spPr>
      </p:pic>
    </p:spTree>
    <p:extLst>
      <p:ext uri="{BB962C8B-B14F-4D97-AF65-F5344CB8AC3E}">
        <p14:creationId xmlns:p14="http://schemas.microsoft.com/office/powerpoint/2010/main" val="393088963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1"/>
            <a:ext cx="5487829" cy="2443747"/>
          </a:xfrm>
        </p:spPr>
        <p:txBody>
          <a:bodyPr/>
          <a:lstStyle>
            <a:lvl1pPr marL="341284" indent="-341284">
              <a:lnSpc>
                <a:spcPct val="90000"/>
              </a:lnSpc>
              <a:buSzPct val="80000"/>
              <a:buFont typeface="Arial" pitchFamily="34" charset="0"/>
              <a:buChar char="•"/>
              <a:defRPr sz="3200"/>
            </a:lvl1pPr>
            <a:lvl2pPr marL="627010" indent="-285726">
              <a:lnSpc>
                <a:spcPct val="90000"/>
              </a:lnSpc>
              <a:buSzPct val="80000"/>
              <a:buFont typeface="Arial" pitchFamily="34" charset="0"/>
              <a:buChar char="•"/>
              <a:defRPr sz="2800"/>
            </a:lvl2pPr>
            <a:lvl3pPr marL="914323" indent="-287314">
              <a:lnSpc>
                <a:spcPct val="90000"/>
              </a:lnSpc>
              <a:buSzPct val="80000"/>
              <a:buFont typeface="Arial" pitchFamily="34" charset="0"/>
              <a:buChar char="•"/>
              <a:defRPr sz="2400"/>
            </a:lvl3pPr>
            <a:lvl4pPr marL="1712771" indent="-225406">
              <a:lnSpc>
                <a:spcPct val="90000"/>
              </a:lnSpc>
              <a:buSzPct val="80000"/>
              <a:buFont typeface="Arial" pitchFamily="34" charset="0"/>
              <a:buChar char="•"/>
              <a:defRPr sz="2000"/>
            </a:lvl4pPr>
            <a:lvl5pPr marL="1944525" indent="-23175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1"/>
            <a:ext cx="5487829" cy="2443747"/>
          </a:xfrm>
        </p:spPr>
        <p:txBody>
          <a:bodyPr/>
          <a:lstStyle>
            <a:lvl1pPr marL="457161" indent="-45716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47" indent="-45716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881" indent="-34287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236" indent="-342871">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642" indent="-342871">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84" lvl="0" indent="-341284" algn="l" defTabSz="914287" rtl="0" eaLnBrk="1" latinLnBrk="0" hangingPunct="1">
              <a:lnSpc>
                <a:spcPct val="90000"/>
              </a:lnSpc>
              <a:spcBef>
                <a:spcPct val="20000"/>
              </a:spcBef>
              <a:buSzPct val="80000"/>
              <a:buFont typeface="Arial" pitchFamily="34" charset="0"/>
              <a:buChar char="•"/>
            </a:pPr>
            <a:r>
              <a:rPr lang="en-US" smtClean="0"/>
              <a:t>Click to edit Master text styles</a:t>
            </a:r>
          </a:p>
          <a:p>
            <a:pPr marL="341284" lvl="1" indent="-341284" algn="l" defTabSz="914287" rtl="0" eaLnBrk="1" latinLnBrk="0" hangingPunct="1">
              <a:lnSpc>
                <a:spcPct val="90000"/>
              </a:lnSpc>
              <a:spcBef>
                <a:spcPct val="20000"/>
              </a:spcBef>
              <a:buSzPct val="80000"/>
              <a:buFont typeface="Arial" pitchFamily="34" charset="0"/>
              <a:buChar char="•"/>
            </a:pPr>
            <a:r>
              <a:rPr lang="en-US" smtClean="0"/>
              <a:t>Second level</a:t>
            </a:r>
          </a:p>
          <a:p>
            <a:pPr marL="341284" lvl="2" indent="-341284" algn="l" defTabSz="914287" rtl="0" eaLnBrk="1" latinLnBrk="0" hangingPunct="1">
              <a:lnSpc>
                <a:spcPct val="90000"/>
              </a:lnSpc>
              <a:spcBef>
                <a:spcPct val="20000"/>
              </a:spcBef>
              <a:buSzPct val="80000"/>
              <a:buFont typeface="Arial" pitchFamily="34" charset="0"/>
              <a:buChar char="•"/>
            </a:pPr>
            <a:r>
              <a:rPr lang="en-US" smtClean="0"/>
              <a:t>Third level</a:t>
            </a:r>
          </a:p>
          <a:p>
            <a:pPr marL="341284" lvl="3" indent="-341284" algn="l" defTabSz="914287" rtl="0" eaLnBrk="1" latinLnBrk="0" hangingPunct="1">
              <a:lnSpc>
                <a:spcPct val="90000"/>
              </a:lnSpc>
              <a:spcBef>
                <a:spcPct val="20000"/>
              </a:spcBef>
              <a:buSzPct val="80000"/>
              <a:buFont typeface="Arial" pitchFamily="34" charset="0"/>
              <a:buChar char="•"/>
            </a:pPr>
            <a:r>
              <a:rPr lang="en-US" smtClean="0"/>
              <a:t>Fourth level</a:t>
            </a:r>
          </a:p>
          <a:p>
            <a:pPr marL="341284" lvl="4" indent="-341284" algn="l" defTabSz="914287"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7" y="6372549"/>
            <a:ext cx="1682359" cy="195501"/>
          </a:xfrm>
          <a:prstGeom prst="rect">
            <a:avLst/>
          </a:prstGeom>
        </p:spPr>
      </p:pic>
    </p:spTree>
    <p:extLst>
      <p:ext uri="{BB962C8B-B14F-4D97-AF65-F5344CB8AC3E}">
        <p14:creationId xmlns:p14="http://schemas.microsoft.com/office/powerpoint/2010/main" val="248076212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3"/>
            <a:ext cx="5487829"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2" y="2266798"/>
            <a:ext cx="5486400" cy="1945148"/>
          </a:xfrm>
        </p:spPr>
        <p:txBody>
          <a:bodyPr/>
          <a:lstStyle>
            <a:lvl1pPr marL="403191" indent="-403191">
              <a:buSzPct val="80000"/>
              <a:buFont typeface="Arial" pitchFamily="34" charset="0"/>
              <a:buChar char="•"/>
              <a:defRPr sz="2800"/>
            </a:lvl1pPr>
            <a:lvl2pPr marL="744476" indent="-322236">
              <a:buSzPct val="80000"/>
              <a:buFont typeface="Arial" pitchFamily="34" charset="0"/>
              <a:buChar char="•"/>
              <a:defRPr sz="2800"/>
            </a:lvl2pPr>
            <a:lvl3pPr marL="1027027" indent="-282552" defTabSz="1030202">
              <a:buSzPct val="80000"/>
              <a:buFont typeface="Arial" pitchFamily="34" charset="0"/>
              <a:buChar char="•"/>
              <a:defRPr sz="2400"/>
            </a:lvl3pPr>
            <a:lvl4pPr marL="1317516" indent="-287314">
              <a:buSzPct val="80000"/>
              <a:buFont typeface="Arial" pitchFamily="34" charset="0"/>
              <a:buChar char="•"/>
              <a:defRPr sz="2000"/>
            </a:lvl4pPr>
            <a:lvl5pPr marL="1541334" indent="-22381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3"/>
            <a:ext cx="5487829"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8"/>
            <a:ext cx="5487829" cy="1945148"/>
          </a:xfrm>
        </p:spPr>
        <p:txBody>
          <a:bodyPr/>
          <a:lstStyle>
            <a:lvl1pPr marL="296296" indent="-296296">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61" indent="-45716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11" indent="-342871">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073" indent="-342871">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47" indent="-342871">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073" indent="-342871">
              <a:defRPr sz="1600"/>
            </a:lvl6pPr>
            <a:lvl7pPr marL="1603242" indent="-285726">
              <a:defRPr sz="1600"/>
            </a:lvl7pPr>
            <a:lvl8pPr>
              <a:defRPr sz="1600"/>
            </a:lvl8pPr>
            <a:lvl9pPr>
              <a:defRPr sz="1600"/>
            </a:lvl9pPr>
          </a:lstStyle>
          <a:p>
            <a:pPr marL="403191" lvl="0" indent="-403191" algn="l" defTabSz="914287" rtl="0" eaLnBrk="1" latinLnBrk="0" hangingPunct="1">
              <a:lnSpc>
                <a:spcPct val="90000"/>
              </a:lnSpc>
              <a:spcBef>
                <a:spcPct val="20000"/>
              </a:spcBef>
              <a:buSzPct val="80000"/>
            </a:pPr>
            <a:r>
              <a:rPr lang="en-US" smtClean="0"/>
              <a:t>Click to edit Master text styles</a:t>
            </a:r>
          </a:p>
          <a:p>
            <a:pPr marL="403191" lvl="1" indent="-403191" algn="l" defTabSz="914287" rtl="0" eaLnBrk="1" latinLnBrk="0" hangingPunct="1">
              <a:lnSpc>
                <a:spcPct val="90000"/>
              </a:lnSpc>
              <a:spcBef>
                <a:spcPct val="20000"/>
              </a:spcBef>
              <a:buSzPct val="80000"/>
            </a:pPr>
            <a:r>
              <a:rPr lang="en-US" smtClean="0"/>
              <a:t>Second level</a:t>
            </a:r>
          </a:p>
          <a:p>
            <a:pPr marL="403191" lvl="2" indent="-403191" algn="l" defTabSz="914287" rtl="0" eaLnBrk="1" latinLnBrk="0" hangingPunct="1">
              <a:lnSpc>
                <a:spcPct val="90000"/>
              </a:lnSpc>
              <a:spcBef>
                <a:spcPct val="20000"/>
              </a:spcBef>
              <a:buSzPct val="80000"/>
            </a:pPr>
            <a:r>
              <a:rPr lang="en-US" smtClean="0"/>
              <a:t>Third level</a:t>
            </a:r>
          </a:p>
          <a:p>
            <a:pPr marL="403191" lvl="3" indent="-403191" algn="l" defTabSz="914287" rtl="0" eaLnBrk="1" latinLnBrk="0" hangingPunct="1">
              <a:lnSpc>
                <a:spcPct val="90000"/>
              </a:lnSpc>
              <a:spcBef>
                <a:spcPct val="20000"/>
              </a:spcBef>
              <a:buSzPct val="80000"/>
            </a:pPr>
            <a:r>
              <a:rPr lang="en-US" smtClean="0"/>
              <a:t>Fourth level</a:t>
            </a:r>
          </a:p>
          <a:p>
            <a:pPr marL="403191" lvl="4" indent="-403191" algn="l" defTabSz="914287"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7" y="6372549"/>
            <a:ext cx="1682359" cy="195501"/>
          </a:xfrm>
          <a:prstGeom prst="rect">
            <a:avLst/>
          </a:prstGeom>
        </p:spPr>
      </p:pic>
    </p:spTree>
    <p:extLst>
      <p:ext uri="{BB962C8B-B14F-4D97-AF65-F5344CB8AC3E}">
        <p14:creationId xmlns:p14="http://schemas.microsoft.com/office/powerpoint/2010/main" val="70875283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7" y="6372549"/>
            <a:ext cx="1682359" cy="195501"/>
          </a:xfrm>
          <a:prstGeom prst="rect">
            <a:avLst/>
          </a:prstGeom>
        </p:spPr>
      </p:pic>
    </p:spTree>
    <p:extLst>
      <p:ext uri="{BB962C8B-B14F-4D97-AF65-F5344CB8AC3E}">
        <p14:creationId xmlns:p14="http://schemas.microsoft.com/office/powerpoint/2010/main" val="1905268343"/>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7" y="6372549"/>
            <a:ext cx="1682359" cy="195501"/>
          </a:xfrm>
          <a:prstGeom prst="rect">
            <a:avLst/>
          </a:prstGeom>
        </p:spPr>
      </p:pic>
    </p:spTree>
    <p:extLst>
      <p:ext uri="{BB962C8B-B14F-4D97-AF65-F5344CB8AC3E}">
        <p14:creationId xmlns:p14="http://schemas.microsoft.com/office/powerpoint/2010/main" val="280470718"/>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spcCol="0" rtlCol="0" anchor="ctr" anchorCtr="0" compatLnSpc="1">
            <a:prstTxWarp prst="textNoShape">
              <a:avLst/>
            </a:prstTxWarp>
          </a:bodyPr>
          <a:lstStyle/>
          <a:p>
            <a:pPr algn="ctr" defTabSz="91371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4"/>
            <a:ext cx="6947121" cy="1241879"/>
          </a:xfrm>
        </p:spPr>
        <p:txBody>
          <a:bodyPr lIns="182864" tIns="182864" anchor="ctr" anchorCtr="0"/>
          <a:lstStyle>
            <a:lvl1pPr marL="574627" indent="-571452">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46" indent="-342871">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287" rtl="0" eaLnBrk="1" latinLnBrk="0" hangingPunct="1">
              <a:lnSpc>
                <a:spcPct val="90000"/>
              </a:lnSpc>
              <a:spcBef>
                <a:spcPts val="0"/>
              </a:spcBef>
              <a:spcAft>
                <a:spcPts val="900"/>
              </a:spcAft>
              <a:buSzPct val="80000"/>
            </a:pPr>
            <a:r>
              <a:rPr lang="en-US" smtClean="0"/>
              <a:t>Click to edit Master text styles</a:t>
            </a:r>
          </a:p>
          <a:p>
            <a:pPr marL="3175" lvl="1" indent="0" algn="l" defTabSz="914287"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99" tIns="41149" rIns="82299" bIns="41149" numCol="1" anchor="t" anchorCtr="0" compatLnSpc="1">
            <a:prstTxWarp prst="textNoShape">
              <a:avLst/>
            </a:prstTxWarp>
          </a:bodyPr>
          <a:lstStyle/>
          <a:p>
            <a:pPr defTabSz="1218885"/>
            <a:endParaRPr lang="en-US" sz="1600">
              <a:solidFill>
                <a:srgbClr val="292929"/>
              </a:solidFill>
            </a:endParaRPr>
          </a:p>
        </p:txBody>
      </p:sp>
    </p:spTree>
    <p:extLst>
      <p:ext uri="{BB962C8B-B14F-4D97-AF65-F5344CB8AC3E}">
        <p14:creationId xmlns:p14="http://schemas.microsoft.com/office/powerpoint/2010/main" val="59249303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8" y="144780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9" y="4160522"/>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9"/>
            <a:ext cx="3500040"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87"/>
              <a:endParaRPr lang="en-US" sz="19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87"/>
              <a:endParaRPr lang="en-US" sz="1900">
                <a:solidFill>
                  <a:srgbClr val="292929"/>
                </a:solidFill>
              </a:endParaRPr>
            </a:p>
          </p:txBody>
        </p:sp>
      </p:grpSp>
    </p:spTree>
    <p:extLst>
      <p:ext uri="{BB962C8B-B14F-4D97-AF65-F5344CB8AC3E}">
        <p14:creationId xmlns:p14="http://schemas.microsoft.com/office/powerpoint/2010/main" val="144152194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8" y="144780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9" y="4160522"/>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5" y="2008094"/>
            <a:ext cx="2269668"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pPr defTabSz="914287"/>
            <a:endParaRPr lang="en-US" sz="1900">
              <a:solidFill>
                <a:srgbClr val="292929"/>
              </a:solidFill>
            </a:endParaRPr>
          </a:p>
        </p:txBody>
      </p:sp>
    </p:spTree>
    <p:extLst>
      <p:ext uri="{BB962C8B-B14F-4D97-AF65-F5344CB8AC3E}">
        <p14:creationId xmlns:p14="http://schemas.microsoft.com/office/powerpoint/2010/main" val="2393288642"/>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8" y="144780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9" y="4160522"/>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4"/>
            <a:ext cx="3177742"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2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2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2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2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287"/>
              <a:endParaRPr lang="en-US" sz="1600">
                <a:solidFill>
                  <a:srgbClr val="292929"/>
                </a:solidFill>
              </a:endParaRPr>
            </a:p>
          </p:txBody>
        </p:sp>
      </p:grpSp>
    </p:spTree>
    <p:extLst>
      <p:ext uri="{BB962C8B-B14F-4D97-AF65-F5344CB8AC3E}">
        <p14:creationId xmlns:p14="http://schemas.microsoft.com/office/powerpoint/2010/main" val="919080071"/>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8" y="144780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9" y="4160522"/>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6"/>
            <a:ext cx="3014117"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pPr defTabSz="914287"/>
            <a:endParaRPr lang="en-US" sz="1600">
              <a:solidFill>
                <a:srgbClr val="292929"/>
              </a:solidFill>
            </a:endParaRPr>
          </a:p>
        </p:txBody>
      </p:sp>
    </p:spTree>
    <p:extLst>
      <p:ext uri="{BB962C8B-B14F-4D97-AF65-F5344CB8AC3E}">
        <p14:creationId xmlns:p14="http://schemas.microsoft.com/office/powerpoint/2010/main" val="84554311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8" y="144780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9" y="4160522"/>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4" y="1905000"/>
            <a:ext cx="1277930"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87"/>
              <a:endParaRPr lang="en-US" sz="19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87"/>
              <a:endParaRPr lang="en-US" sz="1900">
                <a:solidFill>
                  <a:srgbClr val="292929"/>
                </a:solidFill>
              </a:endParaRPr>
            </a:p>
          </p:txBody>
        </p:sp>
      </p:grpSp>
    </p:spTree>
    <p:extLst>
      <p:ext uri="{BB962C8B-B14F-4D97-AF65-F5344CB8AC3E}">
        <p14:creationId xmlns:p14="http://schemas.microsoft.com/office/powerpoint/2010/main" val="28478385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2"/>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0" y="6338051"/>
            <a:ext cx="2507213" cy="291353"/>
          </a:xfrm>
          <a:prstGeom prst="rect">
            <a:avLst/>
          </a:prstGeom>
        </p:spPr>
      </p:pic>
    </p:spTree>
    <p:extLst>
      <p:ext uri="{BB962C8B-B14F-4D97-AF65-F5344CB8AC3E}">
        <p14:creationId xmlns:p14="http://schemas.microsoft.com/office/powerpoint/2010/main" val="272724294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4322301" y="3140275"/>
            <a:ext cx="3547400" cy="577452"/>
          </a:xfrm>
          <a:prstGeom prst="rect">
            <a:avLst/>
          </a:prstGeom>
          <a:noFill/>
          <a:ln>
            <a:noFill/>
          </a:ln>
        </p:spPr>
      </p:pic>
      <p:sp>
        <p:nvSpPr>
          <p:cNvPr id="7" name="Text Box 3"/>
          <p:cNvSpPr txBox="1">
            <a:spLocks noChangeArrowheads="1"/>
          </p:cNvSpPr>
          <p:nvPr userDrawn="1"/>
        </p:nvSpPr>
        <p:spPr bwMode="blackWhite">
          <a:xfrm>
            <a:off x="508001" y="6083575"/>
            <a:ext cx="11176000" cy="502896"/>
          </a:xfrm>
          <a:prstGeom prst="rect">
            <a:avLst/>
          </a:prstGeom>
          <a:noFill/>
          <a:ln w="12700">
            <a:noFill/>
            <a:miter lim="800000"/>
            <a:headEnd type="none" w="sm" len="sm"/>
            <a:tailEnd type="none" w="sm" len="sm"/>
          </a:ln>
          <a:effectLst/>
        </p:spPr>
        <p:txBody>
          <a:bodyPr vert="horz" wrap="square" lIns="91378" tIns="45689" rIns="91378" bIns="45689" numCol="1" anchor="t" anchorCtr="0" compatLnSpc="1">
            <a:prstTxWarp prst="textNoShape">
              <a:avLst/>
            </a:prstTxWarp>
            <a:spAutoFit/>
          </a:bodyPr>
          <a:lstStyle/>
          <a:p>
            <a:pPr algn="ctr" defTabSz="913650" eaLnBrk="0" hangingPunct="0"/>
            <a:r>
              <a:rPr lang="en-US" sz="667" dirty="0">
                <a:solidFill>
                  <a:srgbClr val="FFFFFF">
                    <a:alpha val="99000"/>
                  </a:srgbClr>
                </a:solidFill>
                <a:cs typeface="Arial" charset="0"/>
              </a:rPr>
              <a:t>© </a:t>
            </a:r>
            <a:r>
              <a:rPr lang="en-US" sz="667" dirty="0" smtClean="0">
                <a:solidFill>
                  <a:srgbClr val="FFFFFF">
                    <a:alpha val="99000"/>
                  </a:srgbClr>
                </a:solidFill>
                <a:cs typeface="Arial" charset="0"/>
              </a:rPr>
              <a:t>2012 Microsoft </a:t>
            </a:r>
            <a:r>
              <a:rPr lang="en-US" sz="667"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3650" eaLnBrk="0" hangingPunct="0"/>
            <a:r>
              <a:rPr lang="en-US" sz="667"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667" dirty="0" smtClean="0">
                <a:solidFill>
                  <a:srgbClr val="FFFFFF">
                    <a:alpha val="99000"/>
                  </a:srgbClr>
                </a:solidFill>
                <a:cs typeface="Arial" charset="0"/>
              </a:rPr>
              <a:t>MICROSOFT </a:t>
            </a:r>
            <a:r>
              <a:rPr lang="en-US" sz="667" dirty="0">
                <a:solidFill>
                  <a:srgbClr val="FFFFFF">
                    <a:alpha val="99000"/>
                  </a:srgbClr>
                </a:solidFill>
                <a:cs typeface="Arial" charset="0"/>
              </a:rPr>
              <a:t>MAKES NO WARRANTIES, EXPRESS, IMPLIED OR STATUTORY, AS TO THE INFORMATION IN THIS PRESENTATION</a:t>
            </a:r>
            <a:r>
              <a:rPr lang="en-US" sz="667" dirty="0" smtClean="0">
                <a:solidFill>
                  <a:srgbClr val="FFFFFF">
                    <a:alpha val="99000"/>
                  </a:srgbClr>
                </a:solidFill>
                <a:cs typeface="Arial" charset="0"/>
              </a:rPr>
              <a:t>.</a:t>
            </a:r>
          </a:p>
          <a:p>
            <a:pPr algn="ctr" defTabSz="913650" eaLnBrk="0" hangingPunct="0">
              <a:defRPr/>
            </a:pPr>
            <a:r>
              <a:rPr lang="en-US" altLang="zh-CN" sz="667" dirty="0" smtClean="0">
                <a:solidFill>
                  <a:srgbClr val="FFFFFF">
                    <a:alpha val="99000"/>
                  </a:srgbClr>
                </a:solidFill>
                <a:cs typeface="Arial" charset="0"/>
              </a:rPr>
              <a:t>Translated to Chinese Simplified Version by Shanghai Yungoal Info Tech Co., Ltd.</a:t>
            </a:r>
          </a:p>
        </p:txBody>
      </p:sp>
      <p:pic>
        <p:nvPicPr>
          <p:cNvPr id="8" name="Picture 4" descr="D:\Hotcan\Yungoal\企业材料\logo_text_bi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587125" y="6447408"/>
            <a:ext cx="328149" cy="72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658555"/>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28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8" y="4343403"/>
            <a:ext cx="7515594"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287"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4"/>
            <a:ext cx="1596068"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2"/>
            <a:ext cx="2498478" cy="290339"/>
          </a:xfrm>
          <a:prstGeom prst="rect">
            <a:avLst/>
          </a:prstGeom>
        </p:spPr>
      </p:pic>
    </p:spTree>
    <p:extLst>
      <p:ext uri="{BB962C8B-B14F-4D97-AF65-F5344CB8AC3E}">
        <p14:creationId xmlns:p14="http://schemas.microsoft.com/office/powerpoint/2010/main" val="830761804"/>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335" indent="-460335">
              <a:buClr>
                <a:srgbClr val="FFFFFF"/>
              </a:buClr>
              <a:buSzPct val="70000"/>
              <a:buFontTx/>
              <a:buBlip>
                <a:blip r:embed="rId2"/>
              </a:buBlip>
              <a:defRPr>
                <a:gradFill>
                  <a:gsLst>
                    <a:gs pos="0">
                      <a:srgbClr val="FFFFFF"/>
                    </a:gs>
                    <a:gs pos="86000">
                      <a:srgbClr val="FFFFFF"/>
                    </a:gs>
                  </a:gsLst>
                  <a:lin ang="5400000" scaled="0"/>
                </a:gradFill>
              </a:defRPr>
            </a:lvl1pPr>
            <a:lvl2pPr marL="855593" indent="-395256">
              <a:buClr>
                <a:srgbClr val="FFFFFF"/>
              </a:buClr>
              <a:buSzPct val="70000"/>
              <a:buFontTx/>
              <a:buBlip>
                <a:blip r:embed="rId2"/>
              </a:buBlip>
              <a:defRPr>
                <a:gradFill>
                  <a:gsLst>
                    <a:gs pos="0">
                      <a:srgbClr val="FFFFFF"/>
                    </a:gs>
                    <a:gs pos="86000">
                      <a:srgbClr val="FFFFFF"/>
                    </a:gs>
                  </a:gsLst>
                  <a:lin ang="5400000" scaled="0"/>
                </a:gradFill>
              </a:defRPr>
            </a:lvl2pPr>
            <a:lvl3pPr marL="1258784" indent="-403191">
              <a:buClr>
                <a:srgbClr val="FFFFFF"/>
              </a:buClr>
              <a:buSzPct val="70000"/>
              <a:buFontTx/>
              <a:buBlip>
                <a:blip r:embed="rId2"/>
              </a:buBlip>
              <a:defRPr>
                <a:gradFill>
                  <a:gsLst>
                    <a:gs pos="0">
                      <a:srgbClr val="FFFFFF"/>
                    </a:gs>
                    <a:gs pos="86000">
                      <a:srgbClr val="FFFFFF"/>
                    </a:gs>
                  </a:gsLst>
                  <a:lin ang="5400000" scaled="0"/>
                </a:gradFill>
              </a:defRPr>
            </a:lvl3pPr>
            <a:lvl4pPr marL="1604828" indent="-346046">
              <a:buClr>
                <a:srgbClr val="FFFFFF"/>
              </a:buClr>
              <a:buSzPct val="70000"/>
              <a:buFontTx/>
              <a:buBlip>
                <a:blip r:embed="rId2"/>
              </a:buBlip>
              <a:defRPr>
                <a:gradFill>
                  <a:gsLst>
                    <a:gs pos="0">
                      <a:srgbClr val="FFFFFF"/>
                    </a:gs>
                    <a:gs pos="86000">
                      <a:srgbClr val="FFFFFF"/>
                    </a:gs>
                  </a:gsLst>
                  <a:lin ang="5400000" scaled="0"/>
                </a:gradFill>
              </a:defRPr>
            </a:lvl4pPr>
            <a:lvl5pPr marL="1941351" indent="-33652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4543949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335" indent="-460335">
              <a:buClr>
                <a:srgbClr val="FFFFFF"/>
              </a:buClr>
              <a:buSzPct val="70000"/>
              <a:buFontTx/>
              <a:buBlip>
                <a:blip r:embed="rId2"/>
              </a:buBlip>
              <a:defRPr>
                <a:gradFill>
                  <a:gsLst>
                    <a:gs pos="0">
                      <a:srgbClr val="FFFFFF"/>
                    </a:gs>
                    <a:gs pos="86000">
                      <a:srgbClr val="FFFFFF"/>
                    </a:gs>
                  </a:gsLst>
                  <a:lin ang="5400000" scaled="0"/>
                </a:gradFill>
              </a:defRPr>
            </a:lvl1pPr>
            <a:lvl2pPr marL="855593" indent="-395256">
              <a:buClr>
                <a:srgbClr val="FFFFFF"/>
              </a:buClr>
              <a:buSzPct val="70000"/>
              <a:buFontTx/>
              <a:buBlip>
                <a:blip r:embed="rId2"/>
              </a:buBlip>
              <a:defRPr>
                <a:gradFill>
                  <a:gsLst>
                    <a:gs pos="0">
                      <a:srgbClr val="FFFFFF"/>
                    </a:gs>
                    <a:gs pos="86000">
                      <a:srgbClr val="FFFFFF"/>
                    </a:gs>
                  </a:gsLst>
                  <a:lin ang="5400000" scaled="0"/>
                </a:gradFill>
              </a:defRPr>
            </a:lvl2pPr>
            <a:lvl3pPr marL="1258784" indent="-403191">
              <a:buClr>
                <a:srgbClr val="FFFFFF"/>
              </a:buClr>
              <a:buSzPct val="70000"/>
              <a:buFontTx/>
              <a:buBlip>
                <a:blip r:embed="rId2"/>
              </a:buBlip>
              <a:defRPr>
                <a:gradFill>
                  <a:gsLst>
                    <a:gs pos="0">
                      <a:srgbClr val="FFFFFF"/>
                    </a:gs>
                    <a:gs pos="86000">
                      <a:srgbClr val="FFFFFF"/>
                    </a:gs>
                  </a:gsLst>
                  <a:lin ang="5400000" scaled="0"/>
                </a:gradFill>
              </a:defRPr>
            </a:lvl3pPr>
            <a:lvl4pPr marL="1604828" indent="-346046">
              <a:buClr>
                <a:srgbClr val="FFFFFF"/>
              </a:buClr>
              <a:buSzPct val="70000"/>
              <a:buFontTx/>
              <a:buBlip>
                <a:blip r:embed="rId2"/>
              </a:buBlip>
              <a:defRPr>
                <a:gradFill>
                  <a:gsLst>
                    <a:gs pos="0">
                      <a:srgbClr val="FFFFFF"/>
                    </a:gs>
                    <a:gs pos="86000">
                      <a:srgbClr val="FFFFFF"/>
                    </a:gs>
                  </a:gsLst>
                  <a:lin ang="5400000" scaled="0"/>
                </a:gradFill>
              </a:defRPr>
            </a:lvl4pPr>
            <a:lvl5pPr marL="1941351" indent="-33652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7"/>
            <a:ext cx="12192001" cy="619125"/>
          </a:xfrm>
          <a:solidFill>
            <a:srgbClr val="FFFF99"/>
          </a:solidFill>
        </p:spPr>
        <p:txBody>
          <a:bodyPr wrap="square" lIns="152381" tIns="76189" rIns="152381" bIns="76189"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436214189"/>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249" y="1447802"/>
            <a:ext cx="11151917"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6"/>
          <p:cNvSpPr txBox="1"/>
          <p:nvPr userDrawn="1"/>
        </p:nvSpPr>
        <p:spPr>
          <a:xfrm>
            <a:off x="4126970" y="6578273"/>
            <a:ext cx="3938066" cy="169277"/>
          </a:xfrm>
          <a:prstGeom prst="rect">
            <a:avLst/>
          </a:prstGeom>
          <a:noFill/>
        </p:spPr>
        <p:txBody>
          <a:bodyPr wrap="none" lIns="0" tIns="0" rIns="0" bIns="0" rtlCol="0" anchor="ctr">
            <a:spAutoFit/>
          </a:bodyPr>
          <a:lstStyle/>
          <a:p>
            <a:pPr algn="ctr" defTabSz="914287"/>
            <a:r>
              <a:rPr lang="en-US" sz="1100" spc="151" dirty="0" smtClean="0">
                <a:gradFill>
                  <a:gsLst>
                    <a:gs pos="0">
                      <a:srgbClr val="292929">
                        <a:alpha val="50000"/>
                      </a:srgbClr>
                    </a:gs>
                    <a:gs pos="86000">
                      <a:srgbClr val="292929">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36987243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1" y="2234115"/>
            <a:ext cx="8375702"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2" y="4612345"/>
            <a:ext cx="5455754" cy="1144929"/>
          </a:xfrm>
        </p:spPr>
        <p:txBody>
          <a:bodyPr/>
          <a:lstStyle>
            <a:lvl1pPr marL="0" indent="0">
              <a:buFont typeface="Arial" pitchFamily="34" charset="0"/>
              <a:buNone/>
              <a:defRPr sz="2400">
                <a:solidFill>
                  <a:schemeClr val="bg1">
                    <a:alpha val="98000"/>
                  </a:schemeClr>
                </a:solidFill>
                <a:latin typeface="+mj-lt"/>
              </a:defRPr>
            </a:lvl1pPr>
            <a:lvl2pPr marL="460335" indent="0">
              <a:buFont typeface="Arial" pitchFamily="34" charset="0"/>
              <a:buNone/>
              <a:defRPr/>
            </a:lvl2pPr>
            <a:lvl3pPr marL="855593" indent="0">
              <a:buFont typeface="Arial" pitchFamily="34" charset="0"/>
              <a:buNone/>
              <a:defRPr/>
            </a:lvl3pPr>
            <a:lvl4pPr marL="1258784" indent="0">
              <a:buFont typeface="Arial" pitchFamily="34" charset="0"/>
              <a:buNone/>
              <a:defRPr/>
            </a:lvl4pPr>
            <a:lvl5pPr marL="1604828"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2"/>
            <a:ext cx="2498478" cy="290339"/>
          </a:xfrm>
          <a:prstGeom prst="rect">
            <a:avLst/>
          </a:prstGeom>
        </p:spPr>
      </p:pic>
    </p:spTree>
    <p:extLst>
      <p:ext uri="{BB962C8B-B14F-4D97-AF65-F5344CB8AC3E}">
        <p14:creationId xmlns:p14="http://schemas.microsoft.com/office/powerpoint/2010/main" val="5994752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784" indent="-4031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28" indent="-3460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351" indent="-33652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7" y="6372549"/>
            <a:ext cx="1682359" cy="195501"/>
          </a:xfrm>
          <a:prstGeom prst="rect">
            <a:avLst/>
          </a:prstGeom>
        </p:spPr>
      </p:pic>
    </p:spTree>
    <p:extLst>
      <p:ext uri="{BB962C8B-B14F-4D97-AF65-F5344CB8AC3E}">
        <p14:creationId xmlns:p14="http://schemas.microsoft.com/office/powerpoint/2010/main" val="1280508601"/>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lgn="l" defTabSz="914287"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17" indent="-342871">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71" indent="-342871">
              <a:spcBef>
                <a:spcPts val="0"/>
              </a:spcBef>
              <a:spcAft>
                <a:spcPts val="400"/>
              </a:spcAft>
              <a:buFont typeface="Arial" pitchFamily="34" charset="0"/>
              <a:buChar char="•"/>
              <a:defRPr/>
            </a:lvl5pPr>
            <a:lvl6pPr marL="1033376" indent="-342871">
              <a:buFont typeface="Arial" pitchFamily="34" charset="0"/>
              <a:buChar char="•"/>
              <a:defRPr sz="2400">
                <a:gradFill>
                  <a:gsLst>
                    <a:gs pos="0">
                      <a:srgbClr val="595959"/>
                    </a:gs>
                    <a:gs pos="86000">
                      <a:srgbClr val="595959"/>
                    </a:gs>
                  </a:gsLst>
                  <a:lin ang="5400000" scaled="0"/>
                </a:gradFill>
              </a:defRPr>
            </a:lvl6pPr>
            <a:lvl7pPr marL="1255608" indent="-225406">
              <a:defRPr>
                <a:gradFill>
                  <a:gsLst>
                    <a:gs pos="0">
                      <a:srgbClr val="595959"/>
                    </a:gs>
                    <a:gs pos="86000">
                      <a:srgbClr val="595959"/>
                    </a:gs>
                  </a:gsLst>
                  <a:lin ang="5400000" scaled="0"/>
                </a:gradFill>
              </a:defRPr>
            </a:lvl7pPr>
            <a:lvl8pPr marL="1487364" indent="-231755">
              <a:defRPr>
                <a:gradFill>
                  <a:gsLst>
                    <a:gs pos="0">
                      <a:srgbClr val="595959"/>
                    </a:gs>
                    <a:gs pos="86000">
                      <a:srgbClr val="595959"/>
                    </a:gs>
                  </a:gsLst>
                  <a:lin ang="5400000" scaled="0"/>
                </a:gradFill>
              </a:defRPr>
            </a:lvl8pPr>
          </a:lstStyle>
          <a:p>
            <a:pPr marL="346046" lvl="0" indent="-346046" algn="l" defTabSz="914287" rtl="0" eaLnBrk="1" latinLnBrk="0" hangingPunct="1">
              <a:lnSpc>
                <a:spcPct val="90000"/>
              </a:lnSpc>
              <a:spcBef>
                <a:spcPct val="20000"/>
              </a:spcBef>
              <a:buSzPct val="90000"/>
              <a:buFont typeface="Arial" pitchFamily="34" charset="0"/>
              <a:buChar char="•"/>
            </a:pPr>
            <a:r>
              <a:rPr lang="en-US" smtClean="0"/>
              <a:t>Click to edit Master text styles</a:t>
            </a:r>
          </a:p>
          <a:p>
            <a:pPr marL="346046" lvl="1" indent="-346046" algn="l" defTabSz="914287" rtl="0" eaLnBrk="1" latinLnBrk="0" hangingPunct="1">
              <a:lnSpc>
                <a:spcPct val="90000"/>
              </a:lnSpc>
              <a:spcBef>
                <a:spcPct val="20000"/>
              </a:spcBef>
              <a:buSzPct val="90000"/>
              <a:buFont typeface="Arial" pitchFamily="34" charset="0"/>
              <a:buChar char="•"/>
            </a:pPr>
            <a:r>
              <a:rPr lang="en-US" smtClean="0"/>
              <a:t>Second level</a:t>
            </a:r>
          </a:p>
          <a:p>
            <a:pPr marL="346046" lvl="2" indent="-346046" algn="l" defTabSz="914287" rtl="0" eaLnBrk="1" latinLnBrk="0" hangingPunct="1">
              <a:lnSpc>
                <a:spcPct val="90000"/>
              </a:lnSpc>
              <a:spcBef>
                <a:spcPct val="20000"/>
              </a:spcBef>
              <a:buSzPct val="90000"/>
              <a:buFont typeface="Arial" pitchFamily="34" charset="0"/>
              <a:buChar char="•"/>
            </a:pPr>
            <a:r>
              <a:rPr lang="en-US" smtClean="0"/>
              <a:t>Third level</a:t>
            </a:r>
          </a:p>
          <a:p>
            <a:pPr marL="346046" lvl="3" indent="-346046" algn="l" defTabSz="914287" rtl="0" eaLnBrk="1" latinLnBrk="0" hangingPunct="1">
              <a:lnSpc>
                <a:spcPct val="90000"/>
              </a:lnSpc>
              <a:spcBef>
                <a:spcPct val="20000"/>
              </a:spcBef>
              <a:buSzPct val="90000"/>
              <a:buFont typeface="Arial" pitchFamily="34" charset="0"/>
              <a:buChar char="•"/>
            </a:pPr>
            <a:r>
              <a:rPr lang="en-US" smtClean="0"/>
              <a:t>Fourth level</a:t>
            </a:r>
          </a:p>
          <a:p>
            <a:pPr marL="346046" lvl="4" indent="-346046" algn="l" defTabSz="914287"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7" y="6372549"/>
            <a:ext cx="1682359" cy="195501"/>
          </a:xfrm>
          <a:prstGeom prst="rect">
            <a:avLst/>
          </a:prstGeom>
        </p:spPr>
      </p:pic>
    </p:spTree>
    <p:extLst>
      <p:ext uri="{BB962C8B-B14F-4D97-AF65-F5344CB8AC3E}">
        <p14:creationId xmlns:p14="http://schemas.microsoft.com/office/powerpoint/2010/main" val="335726219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1"/>
            <a:ext cx="5487829" cy="2443747"/>
          </a:xfrm>
        </p:spPr>
        <p:txBody>
          <a:bodyPr/>
          <a:lstStyle>
            <a:lvl1pPr marL="341284" indent="-341284">
              <a:lnSpc>
                <a:spcPct val="90000"/>
              </a:lnSpc>
              <a:buSzPct val="80000"/>
              <a:buFont typeface="Arial" pitchFamily="34" charset="0"/>
              <a:buChar char="•"/>
              <a:defRPr sz="3200"/>
            </a:lvl1pPr>
            <a:lvl2pPr marL="627010" indent="-285726">
              <a:lnSpc>
                <a:spcPct val="90000"/>
              </a:lnSpc>
              <a:buSzPct val="80000"/>
              <a:buFont typeface="Arial" pitchFamily="34" charset="0"/>
              <a:buChar char="•"/>
              <a:defRPr sz="2800"/>
            </a:lvl2pPr>
            <a:lvl3pPr marL="914323" indent="-287314">
              <a:lnSpc>
                <a:spcPct val="90000"/>
              </a:lnSpc>
              <a:buSzPct val="80000"/>
              <a:buFont typeface="Arial" pitchFamily="34" charset="0"/>
              <a:buChar char="•"/>
              <a:defRPr sz="2400"/>
            </a:lvl3pPr>
            <a:lvl4pPr marL="1712771" indent="-225406">
              <a:lnSpc>
                <a:spcPct val="90000"/>
              </a:lnSpc>
              <a:buSzPct val="80000"/>
              <a:buFont typeface="Arial" pitchFamily="34" charset="0"/>
              <a:buChar char="•"/>
              <a:defRPr sz="2000"/>
            </a:lvl4pPr>
            <a:lvl5pPr marL="1944525" indent="-23175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1"/>
            <a:ext cx="5487829" cy="2443747"/>
          </a:xfrm>
        </p:spPr>
        <p:txBody>
          <a:bodyPr/>
          <a:lstStyle>
            <a:lvl1pPr marL="457161" indent="-45716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47" indent="-45716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881" indent="-34287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236" indent="-342871">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642" indent="-342871">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84" lvl="0" indent="-341284" algn="l" defTabSz="914287" rtl="0" eaLnBrk="1" latinLnBrk="0" hangingPunct="1">
              <a:lnSpc>
                <a:spcPct val="90000"/>
              </a:lnSpc>
              <a:spcBef>
                <a:spcPct val="20000"/>
              </a:spcBef>
              <a:buSzPct val="80000"/>
              <a:buFont typeface="Arial" pitchFamily="34" charset="0"/>
              <a:buChar char="•"/>
            </a:pPr>
            <a:r>
              <a:rPr lang="en-US" smtClean="0"/>
              <a:t>Click to edit Master text styles</a:t>
            </a:r>
          </a:p>
          <a:p>
            <a:pPr marL="341284" lvl="1" indent="-341284" algn="l" defTabSz="914287" rtl="0" eaLnBrk="1" latinLnBrk="0" hangingPunct="1">
              <a:lnSpc>
                <a:spcPct val="90000"/>
              </a:lnSpc>
              <a:spcBef>
                <a:spcPct val="20000"/>
              </a:spcBef>
              <a:buSzPct val="80000"/>
              <a:buFont typeface="Arial" pitchFamily="34" charset="0"/>
              <a:buChar char="•"/>
            </a:pPr>
            <a:r>
              <a:rPr lang="en-US" smtClean="0"/>
              <a:t>Second level</a:t>
            </a:r>
          </a:p>
          <a:p>
            <a:pPr marL="341284" lvl="2" indent="-341284" algn="l" defTabSz="914287" rtl="0" eaLnBrk="1" latinLnBrk="0" hangingPunct="1">
              <a:lnSpc>
                <a:spcPct val="90000"/>
              </a:lnSpc>
              <a:spcBef>
                <a:spcPct val="20000"/>
              </a:spcBef>
              <a:buSzPct val="80000"/>
              <a:buFont typeface="Arial" pitchFamily="34" charset="0"/>
              <a:buChar char="•"/>
            </a:pPr>
            <a:r>
              <a:rPr lang="en-US" smtClean="0"/>
              <a:t>Third level</a:t>
            </a:r>
          </a:p>
          <a:p>
            <a:pPr marL="341284" lvl="3" indent="-341284" algn="l" defTabSz="914287" rtl="0" eaLnBrk="1" latinLnBrk="0" hangingPunct="1">
              <a:lnSpc>
                <a:spcPct val="90000"/>
              </a:lnSpc>
              <a:spcBef>
                <a:spcPct val="20000"/>
              </a:spcBef>
              <a:buSzPct val="80000"/>
              <a:buFont typeface="Arial" pitchFamily="34" charset="0"/>
              <a:buChar char="•"/>
            </a:pPr>
            <a:r>
              <a:rPr lang="en-US" smtClean="0"/>
              <a:t>Fourth level</a:t>
            </a:r>
          </a:p>
          <a:p>
            <a:pPr marL="341284" lvl="4" indent="-341284" algn="l" defTabSz="914287"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7" y="6372549"/>
            <a:ext cx="1682359" cy="195501"/>
          </a:xfrm>
          <a:prstGeom prst="rect">
            <a:avLst/>
          </a:prstGeom>
        </p:spPr>
      </p:pic>
    </p:spTree>
    <p:extLst>
      <p:ext uri="{BB962C8B-B14F-4D97-AF65-F5344CB8AC3E}">
        <p14:creationId xmlns:p14="http://schemas.microsoft.com/office/powerpoint/2010/main" val="220571474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3"/>
            <a:ext cx="5487829"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2" y="2266798"/>
            <a:ext cx="5486400" cy="1945148"/>
          </a:xfrm>
        </p:spPr>
        <p:txBody>
          <a:bodyPr/>
          <a:lstStyle>
            <a:lvl1pPr marL="403191" indent="-403191">
              <a:buSzPct val="80000"/>
              <a:buFont typeface="Arial" pitchFamily="34" charset="0"/>
              <a:buChar char="•"/>
              <a:defRPr sz="2800"/>
            </a:lvl1pPr>
            <a:lvl2pPr marL="744476" indent="-322236">
              <a:buSzPct val="80000"/>
              <a:buFont typeface="Arial" pitchFamily="34" charset="0"/>
              <a:buChar char="•"/>
              <a:defRPr sz="2800"/>
            </a:lvl2pPr>
            <a:lvl3pPr marL="1027027" indent="-282552" defTabSz="1030202">
              <a:buSzPct val="80000"/>
              <a:buFont typeface="Arial" pitchFamily="34" charset="0"/>
              <a:buChar char="•"/>
              <a:defRPr sz="2400"/>
            </a:lvl3pPr>
            <a:lvl4pPr marL="1317516" indent="-287314">
              <a:buSzPct val="80000"/>
              <a:buFont typeface="Arial" pitchFamily="34" charset="0"/>
              <a:buChar char="•"/>
              <a:defRPr sz="2000"/>
            </a:lvl4pPr>
            <a:lvl5pPr marL="1541334" indent="-22381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3"/>
            <a:ext cx="5487829"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8"/>
            <a:ext cx="5487829" cy="1945148"/>
          </a:xfrm>
        </p:spPr>
        <p:txBody>
          <a:bodyPr/>
          <a:lstStyle>
            <a:lvl1pPr marL="296296" indent="-296296">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61" indent="-45716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11" indent="-342871">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073" indent="-342871">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47" indent="-342871">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073" indent="-342871">
              <a:defRPr sz="1600"/>
            </a:lvl6pPr>
            <a:lvl7pPr marL="1603242" indent="-285726">
              <a:defRPr sz="1600"/>
            </a:lvl7pPr>
            <a:lvl8pPr>
              <a:defRPr sz="1600"/>
            </a:lvl8pPr>
            <a:lvl9pPr>
              <a:defRPr sz="1600"/>
            </a:lvl9pPr>
          </a:lstStyle>
          <a:p>
            <a:pPr marL="403191" lvl="0" indent="-403191" algn="l" defTabSz="914287" rtl="0" eaLnBrk="1" latinLnBrk="0" hangingPunct="1">
              <a:lnSpc>
                <a:spcPct val="90000"/>
              </a:lnSpc>
              <a:spcBef>
                <a:spcPct val="20000"/>
              </a:spcBef>
              <a:buSzPct val="80000"/>
            </a:pPr>
            <a:r>
              <a:rPr lang="en-US" smtClean="0"/>
              <a:t>Click to edit Master text styles</a:t>
            </a:r>
          </a:p>
          <a:p>
            <a:pPr marL="403191" lvl="1" indent="-403191" algn="l" defTabSz="914287" rtl="0" eaLnBrk="1" latinLnBrk="0" hangingPunct="1">
              <a:lnSpc>
                <a:spcPct val="90000"/>
              </a:lnSpc>
              <a:spcBef>
                <a:spcPct val="20000"/>
              </a:spcBef>
              <a:buSzPct val="80000"/>
            </a:pPr>
            <a:r>
              <a:rPr lang="en-US" smtClean="0"/>
              <a:t>Second level</a:t>
            </a:r>
          </a:p>
          <a:p>
            <a:pPr marL="403191" lvl="2" indent="-403191" algn="l" defTabSz="914287" rtl="0" eaLnBrk="1" latinLnBrk="0" hangingPunct="1">
              <a:lnSpc>
                <a:spcPct val="90000"/>
              </a:lnSpc>
              <a:spcBef>
                <a:spcPct val="20000"/>
              </a:spcBef>
              <a:buSzPct val="80000"/>
            </a:pPr>
            <a:r>
              <a:rPr lang="en-US" smtClean="0"/>
              <a:t>Third level</a:t>
            </a:r>
          </a:p>
          <a:p>
            <a:pPr marL="403191" lvl="3" indent="-403191" algn="l" defTabSz="914287" rtl="0" eaLnBrk="1" latinLnBrk="0" hangingPunct="1">
              <a:lnSpc>
                <a:spcPct val="90000"/>
              </a:lnSpc>
              <a:spcBef>
                <a:spcPct val="20000"/>
              </a:spcBef>
              <a:buSzPct val="80000"/>
            </a:pPr>
            <a:r>
              <a:rPr lang="en-US" smtClean="0"/>
              <a:t>Fourth level</a:t>
            </a:r>
          </a:p>
          <a:p>
            <a:pPr marL="403191" lvl="4" indent="-403191" algn="l" defTabSz="914287"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7" y="6372549"/>
            <a:ext cx="1682359" cy="195501"/>
          </a:xfrm>
          <a:prstGeom prst="rect">
            <a:avLst/>
          </a:prstGeom>
        </p:spPr>
      </p:pic>
    </p:spTree>
    <p:extLst>
      <p:ext uri="{BB962C8B-B14F-4D97-AF65-F5344CB8AC3E}">
        <p14:creationId xmlns:p14="http://schemas.microsoft.com/office/powerpoint/2010/main" val="2505863930"/>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7" y="6372549"/>
            <a:ext cx="1682359" cy="195501"/>
          </a:xfrm>
          <a:prstGeom prst="rect">
            <a:avLst/>
          </a:prstGeom>
        </p:spPr>
      </p:pic>
    </p:spTree>
    <p:extLst>
      <p:ext uri="{BB962C8B-B14F-4D97-AF65-F5344CB8AC3E}">
        <p14:creationId xmlns:p14="http://schemas.microsoft.com/office/powerpoint/2010/main" val="1502709769"/>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7" y="6372549"/>
            <a:ext cx="1682359" cy="195501"/>
          </a:xfrm>
          <a:prstGeom prst="rect">
            <a:avLst/>
          </a:prstGeom>
        </p:spPr>
      </p:pic>
    </p:spTree>
    <p:extLst>
      <p:ext uri="{BB962C8B-B14F-4D97-AF65-F5344CB8AC3E}">
        <p14:creationId xmlns:p14="http://schemas.microsoft.com/office/powerpoint/2010/main" val="1675176385"/>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spcCol="0" rtlCol="0" anchor="ctr" anchorCtr="0" compatLnSpc="1">
            <a:prstTxWarp prst="textNoShape">
              <a:avLst/>
            </a:prstTxWarp>
          </a:bodyPr>
          <a:lstStyle/>
          <a:p>
            <a:pPr algn="ctr" defTabSz="91371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4"/>
            <a:ext cx="6947121" cy="1241879"/>
          </a:xfrm>
        </p:spPr>
        <p:txBody>
          <a:bodyPr lIns="182864" tIns="182864" anchor="ctr" anchorCtr="0"/>
          <a:lstStyle>
            <a:lvl1pPr marL="574627" indent="-571452">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46" indent="-342871">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287" rtl="0" eaLnBrk="1" latinLnBrk="0" hangingPunct="1">
              <a:lnSpc>
                <a:spcPct val="90000"/>
              </a:lnSpc>
              <a:spcBef>
                <a:spcPts val="0"/>
              </a:spcBef>
              <a:spcAft>
                <a:spcPts val="900"/>
              </a:spcAft>
              <a:buSzPct val="80000"/>
            </a:pPr>
            <a:r>
              <a:rPr lang="en-US" smtClean="0"/>
              <a:t>Click to edit Master text styles</a:t>
            </a:r>
          </a:p>
          <a:p>
            <a:pPr marL="3175" lvl="1" indent="0" algn="l" defTabSz="914287"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99" tIns="41149" rIns="82299" bIns="41149" numCol="1" anchor="t" anchorCtr="0" compatLnSpc="1">
            <a:prstTxWarp prst="textNoShape">
              <a:avLst/>
            </a:prstTxWarp>
          </a:bodyPr>
          <a:lstStyle/>
          <a:p>
            <a:pPr defTabSz="1218885"/>
            <a:endParaRPr lang="en-US" sz="1600">
              <a:solidFill>
                <a:srgbClr val="292929"/>
              </a:solidFill>
            </a:endParaRPr>
          </a:p>
        </p:txBody>
      </p:sp>
    </p:spTree>
    <p:extLst>
      <p:ext uri="{BB962C8B-B14F-4D97-AF65-F5344CB8AC3E}">
        <p14:creationId xmlns:p14="http://schemas.microsoft.com/office/powerpoint/2010/main" val="1227759981"/>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8" y="144780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9" y="4160522"/>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9"/>
            <a:ext cx="3500040"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87"/>
              <a:endParaRPr lang="en-US" sz="19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87"/>
              <a:endParaRPr lang="en-US" sz="1900">
                <a:solidFill>
                  <a:srgbClr val="292929"/>
                </a:solidFill>
              </a:endParaRPr>
            </a:p>
          </p:txBody>
        </p:sp>
      </p:grpSp>
    </p:spTree>
    <p:extLst>
      <p:ext uri="{BB962C8B-B14F-4D97-AF65-F5344CB8AC3E}">
        <p14:creationId xmlns:p14="http://schemas.microsoft.com/office/powerpoint/2010/main" val="3388885967"/>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8" y="144780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9" y="4160522"/>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5" y="2008094"/>
            <a:ext cx="2269668"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pPr defTabSz="914287"/>
            <a:endParaRPr lang="en-US" sz="1900">
              <a:solidFill>
                <a:srgbClr val="292929"/>
              </a:solidFill>
            </a:endParaRPr>
          </a:p>
        </p:txBody>
      </p:sp>
    </p:spTree>
    <p:extLst>
      <p:ext uri="{BB962C8B-B14F-4D97-AF65-F5344CB8AC3E}">
        <p14:creationId xmlns:p14="http://schemas.microsoft.com/office/powerpoint/2010/main" val="1865177629"/>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8" y="144780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9" y="4160522"/>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4"/>
            <a:ext cx="3177742"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2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2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2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2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287"/>
              <a:endParaRPr lang="en-US" sz="1600">
                <a:solidFill>
                  <a:srgbClr val="292929"/>
                </a:solidFill>
              </a:endParaRPr>
            </a:p>
          </p:txBody>
        </p:sp>
      </p:grpSp>
    </p:spTree>
    <p:extLst>
      <p:ext uri="{BB962C8B-B14F-4D97-AF65-F5344CB8AC3E}">
        <p14:creationId xmlns:p14="http://schemas.microsoft.com/office/powerpoint/2010/main" val="8893956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8" y="144780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9" y="4160522"/>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6"/>
            <a:ext cx="3014117"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pPr defTabSz="914287"/>
            <a:endParaRPr lang="en-US" sz="1600">
              <a:solidFill>
                <a:srgbClr val="292929"/>
              </a:solidFill>
            </a:endParaRPr>
          </a:p>
        </p:txBody>
      </p:sp>
    </p:spTree>
    <p:extLst>
      <p:ext uri="{BB962C8B-B14F-4D97-AF65-F5344CB8AC3E}">
        <p14:creationId xmlns:p14="http://schemas.microsoft.com/office/powerpoint/2010/main" val="2963707621"/>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8" y="144780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9" y="4160522"/>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4" y="1905000"/>
            <a:ext cx="1277930"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87"/>
              <a:endParaRPr lang="en-US" sz="19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87"/>
              <a:endParaRPr lang="en-US" sz="1900">
                <a:solidFill>
                  <a:srgbClr val="292929"/>
                </a:solidFill>
              </a:endParaRPr>
            </a:p>
          </p:txBody>
        </p:sp>
      </p:grpSp>
    </p:spTree>
    <p:extLst>
      <p:ext uri="{BB962C8B-B14F-4D97-AF65-F5344CB8AC3E}">
        <p14:creationId xmlns:p14="http://schemas.microsoft.com/office/powerpoint/2010/main" val="795714860"/>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2"/>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0" y="6338051"/>
            <a:ext cx="2507213" cy="291353"/>
          </a:xfrm>
          <a:prstGeom prst="rect">
            <a:avLst/>
          </a:prstGeom>
        </p:spPr>
      </p:pic>
    </p:spTree>
    <p:extLst>
      <p:ext uri="{BB962C8B-B14F-4D97-AF65-F5344CB8AC3E}">
        <p14:creationId xmlns:p14="http://schemas.microsoft.com/office/powerpoint/2010/main" val="3343080523"/>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4322301" y="3140275"/>
            <a:ext cx="3547400" cy="577452"/>
          </a:xfrm>
          <a:prstGeom prst="rect">
            <a:avLst/>
          </a:prstGeom>
          <a:noFill/>
          <a:ln>
            <a:noFill/>
          </a:ln>
        </p:spPr>
      </p:pic>
      <p:sp>
        <p:nvSpPr>
          <p:cNvPr id="7" name="Text Box 3"/>
          <p:cNvSpPr txBox="1">
            <a:spLocks noChangeArrowheads="1"/>
          </p:cNvSpPr>
          <p:nvPr userDrawn="1"/>
        </p:nvSpPr>
        <p:spPr bwMode="blackWhite">
          <a:xfrm>
            <a:off x="508001" y="6083575"/>
            <a:ext cx="11176000" cy="502896"/>
          </a:xfrm>
          <a:prstGeom prst="rect">
            <a:avLst/>
          </a:prstGeom>
          <a:noFill/>
          <a:ln w="12700">
            <a:noFill/>
            <a:miter lim="800000"/>
            <a:headEnd type="none" w="sm" len="sm"/>
            <a:tailEnd type="none" w="sm" len="sm"/>
          </a:ln>
          <a:effectLst/>
        </p:spPr>
        <p:txBody>
          <a:bodyPr vert="horz" wrap="square" lIns="91378" tIns="45689" rIns="91378" bIns="45689" numCol="1" anchor="t" anchorCtr="0" compatLnSpc="1">
            <a:prstTxWarp prst="textNoShape">
              <a:avLst/>
            </a:prstTxWarp>
            <a:spAutoFit/>
          </a:bodyPr>
          <a:lstStyle/>
          <a:p>
            <a:pPr algn="ctr" defTabSz="913650" eaLnBrk="0" hangingPunct="0"/>
            <a:r>
              <a:rPr lang="en-US" sz="667" dirty="0">
                <a:solidFill>
                  <a:srgbClr val="FFFFFF">
                    <a:alpha val="99000"/>
                  </a:srgbClr>
                </a:solidFill>
                <a:cs typeface="Arial" charset="0"/>
              </a:rPr>
              <a:t>© </a:t>
            </a:r>
            <a:r>
              <a:rPr lang="en-US" sz="667" dirty="0" smtClean="0">
                <a:solidFill>
                  <a:srgbClr val="FFFFFF">
                    <a:alpha val="99000"/>
                  </a:srgbClr>
                </a:solidFill>
                <a:cs typeface="Arial" charset="0"/>
              </a:rPr>
              <a:t>2012 Microsoft </a:t>
            </a:r>
            <a:r>
              <a:rPr lang="en-US" sz="667"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3650" eaLnBrk="0" hangingPunct="0"/>
            <a:r>
              <a:rPr lang="en-US" sz="667"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667" dirty="0" smtClean="0">
                <a:solidFill>
                  <a:srgbClr val="FFFFFF">
                    <a:alpha val="99000"/>
                  </a:srgbClr>
                </a:solidFill>
                <a:cs typeface="Arial" charset="0"/>
              </a:rPr>
              <a:t>MICROSOFT </a:t>
            </a:r>
            <a:r>
              <a:rPr lang="en-US" sz="667" dirty="0">
                <a:solidFill>
                  <a:srgbClr val="FFFFFF">
                    <a:alpha val="99000"/>
                  </a:srgbClr>
                </a:solidFill>
                <a:cs typeface="Arial" charset="0"/>
              </a:rPr>
              <a:t>MAKES NO WARRANTIES, EXPRESS, IMPLIED OR STATUTORY, AS TO THE INFORMATION IN THIS PRESENTATION</a:t>
            </a:r>
            <a:r>
              <a:rPr lang="en-US" sz="667" dirty="0" smtClean="0">
                <a:solidFill>
                  <a:srgbClr val="FFFFFF">
                    <a:alpha val="99000"/>
                  </a:srgbClr>
                </a:solidFill>
                <a:cs typeface="Arial" charset="0"/>
              </a:rPr>
              <a:t>.</a:t>
            </a:r>
          </a:p>
          <a:p>
            <a:pPr algn="ctr" defTabSz="913650" eaLnBrk="0" hangingPunct="0">
              <a:defRPr/>
            </a:pPr>
            <a:r>
              <a:rPr lang="en-US" altLang="zh-CN" sz="667" dirty="0" smtClean="0">
                <a:solidFill>
                  <a:srgbClr val="FFFFFF">
                    <a:alpha val="99000"/>
                  </a:srgbClr>
                </a:solidFill>
                <a:cs typeface="Arial" charset="0"/>
              </a:rPr>
              <a:t>Translated to Chinese Simplified Version by Shanghai Yungoal Info Tech Co., Ltd.</a:t>
            </a:r>
          </a:p>
        </p:txBody>
      </p:sp>
      <p:pic>
        <p:nvPicPr>
          <p:cNvPr id="8" name="Picture 4" descr="D:\Hotcan\Yungoal\企业材料\logo_text_bi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587125" y="6447408"/>
            <a:ext cx="328149" cy="72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411417"/>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28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8" y="4343403"/>
            <a:ext cx="7515594"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287"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4"/>
            <a:ext cx="1596068"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2"/>
            <a:ext cx="2498478" cy="290339"/>
          </a:xfrm>
          <a:prstGeom prst="rect">
            <a:avLst/>
          </a:prstGeom>
        </p:spPr>
      </p:pic>
    </p:spTree>
    <p:extLst>
      <p:ext uri="{BB962C8B-B14F-4D97-AF65-F5344CB8AC3E}">
        <p14:creationId xmlns:p14="http://schemas.microsoft.com/office/powerpoint/2010/main" val="347758748"/>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335" indent="-460335">
              <a:buClr>
                <a:srgbClr val="FFFFFF"/>
              </a:buClr>
              <a:buSzPct val="70000"/>
              <a:buFontTx/>
              <a:buBlip>
                <a:blip r:embed="rId2"/>
              </a:buBlip>
              <a:defRPr>
                <a:gradFill>
                  <a:gsLst>
                    <a:gs pos="0">
                      <a:srgbClr val="FFFFFF"/>
                    </a:gs>
                    <a:gs pos="86000">
                      <a:srgbClr val="FFFFFF"/>
                    </a:gs>
                  </a:gsLst>
                  <a:lin ang="5400000" scaled="0"/>
                </a:gradFill>
              </a:defRPr>
            </a:lvl1pPr>
            <a:lvl2pPr marL="855593" indent="-395256">
              <a:buClr>
                <a:srgbClr val="FFFFFF"/>
              </a:buClr>
              <a:buSzPct val="70000"/>
              <a:buFontTx/>
              <a:buBlip>
                <a:blip r:embed="rId2"/>
              </a:buBlip>
              <a:defRPr>
                <a:gradFill>
                  <a:gsLst>
                    <a:gs pos="0">
                      <a:srgbClr val="FFFFFF"/>
                    </a:gs>
                    <a:gs pos="86000">
                      <a:srgbClr val="FFFFFF"/>
                    </a:gs>
                  </a:gsLst>
                  <a:lin ang="5400000" scaled="0"/>
                </a:gradFill>
              </a:defRPr>
            </a:lvl2pPr>
            <a:lvl3pPr marL="1258784" indent="-403191">
              <a:buClr>
                <a:srgbClr val="FFFFFF"/>
              </a:buClr>
              <a:buSzPct val="70000"/>
              <a:buFontTx/>
              <a:buBlip>
                <a:blip r:embed="rId2"/>
              </a:buBlip>
              <a:defRPr>
                <a:gradFill>
                  <a:gsLst>
                    <a:gs pos="0">
                      <a:srgbClr val="FFFFFF"/>
                    </a:gs>
                    <a:gs pos="86000">
                      <a:srgbClr val="FFFFFF"/>
                    </a:gs>
                  </a:gsLst>
                  <a:lin ang="5400000" scaled="0"/>
                </a:gradFill>
              </a:defRPr>
            </a:lvl3pPr>
            <a:lvl4pPr marL="1604828" indent="-346046">
              <a:buClr>
                <a:srgbClr val="FFFFFF"/>
              </a:buClr>
              <a:buSzPct val="70000"/>
              <a:buFontTx/>
              <a:buBlip>
                <a:blip r:embed="rId2"/>
              </a:buBlip>
              <a:defRPr>
                <a:gradFill>
                  <a:gsLst>
                    <a:gs pos="0">
                      <a:srgbClr val="FFFFFF"/>
                    </a:gs>
                    <a:gs pos="86000">
                      <a:srgbClr val="FFFFFF"/>
                    </a:gs>
                  </a:gsLst>
                  <a:lin ang="5400000" scaled="0"/>
                </a:gradFill>
              </a:defRPr>
            </a:lvl4pPr>
            <a:lvl5pPr marL="1941351" indent="-33652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715335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335" indent="-460335">
              <a:buClr>
                <a:srgbClr val="FFFFFF"/>
              </a:buClr>
              <a:buSzPct val="70000"/>
              <a:buFontTx/>
              <a:buBlip>
                <a:blip r:embed="rId2"/>
              </a:buBlip>
              <a:defRPr>
                <a:gradFill>
                  <a:gsLst>
                    <a:gs pos="0">
                      <a:srgbClr val="FFFFFF"/>
                    </a:gs>
                    <a:gs pos="86000">
                      <a:srgbClr val="FFFFFF"/>
                    </a:gs>
                  </a:gsLst>
                  <a:lin ang="5400000" scaled="0"/>
                </a:gradFill>
              </a:defRPr>
            </a:lvl1pPr>
            <a:lvl2pPr marL="855593" indent="-395256">
              <a:buClr>
                <a:srgbClr val="FFFFFF"/>
              </a:buClr>
              <a:buSzPct val="70000"/>
              <a:buFontTx/>
              <a:buBlip>
                <a:blip r:embed="rId2"/>
              </a:buBlip>
              <a:defRPr>
                <a:gradFill>
                  <a:gsLst>
                    <a:gs pos="0">
                      <a:srgbClr val="FFFFFF"/>
                    </a:gs>
                    <a:gs pos="86000">
                      <a:srgbClr val="FFFFFF"/>
                    </a:gs>
                  </a:gsLst>
                  <a:lin ang="5400000" scaled="0"/>
                </a:gradFill>
              </a:defRPr>
            </a:lvl2pPr>
            <a:lvl3pPr marL="1258784" indent="-403191">
              <a:buClr>
                <a:srgbClr val="FFFFFF"/>
              </a:buClr>
              <a:buSzPct val="70000"/>
              <a:buFontTx/>
              <a:buBlip>
                <a:blip r:embed="rId2"/>
              </a:buBlip>
              <a:defRPr>
                <a:gradFill>
                  <a:gsLst>
                    <a:gs pos="0">
                      <a:srgbClr val="FFFFFF"/>
                    </a:gs>
                    <a:gs pos="86000">
                      <a:srgbClr val="FFFFFF"/>
                    </a:gs>
                  </a:gsLst>
                  <a:lin ang="5400000" scaled="0"/>
                </a:gradFill>
              </a:defRPr>
            </a:lvl3pPr>
            <a:lvl4pPr marL="1604828" indent="-346046">
              <a:buClr>
                <a:srgbClr val="FFFFFF"/>
              </a:buClr>
              <a:buSzPct val="70000"/>
              <a:buFontTx/>
              <a:buBlip>
                <a:blip r:embed="rId2"/>
              </a:buBlip>
              <a:defRPr>
                <a:gradFill>
                  <a:gsLst>
                    <a:gs pos="0">
                      <a:srgbClr val="FFFFFF"/>
                    </a:gs>
                    <a:gs pos="86000">
                      <a:srgbClr val="FFFFFF"/>
                    </a:gs>
                  </a:gsLst>
                  <a:lin ang="5400000" scaled="0"/>
                </a:gradFill>
              </a:defRPr>
            </a:lvl4pPr>
            <a:lvl5pPr marL="1941351" indent="-33652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7"/>
            <a:ext cx="12192001" cy="619125"/>
          </a:xfrm>
          <a:solidFill>
            <a:srgbClr val="FFFF99"/>
          </a:solidFill>
        </p:spPr>
        <p:txBody>
          <a:bodyPr wrap="square" lIns="152381" tIns="76189" rIns="152381" bIns="76189"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94328539"/>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249" y="1447802"/>
            <a:ext cx="11151917"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6"/>
          <p:cNvSpPr txBox="1"/>
          <p:nvPr userDrawn="1"/>
        </p:nvSpPr>
        <p:spPr>
          <a:xfrm>
            <a:off x="4126970" y="6578273"/>
            <a:ext cx="3938066" cy="169277"/>
          </a:xfrm>
          <a:prstGeom prst="rect">
            <a:avLst/>
          </a:prstGeom>
          <a:noFill/>
        </p:spPr>
        <p:txBody>
          <a:bodyPr wrap="none" lIns="0" tIns="0" rIns="0" bIns="0" rtlCol="0" anchor="ctr">
            <a:spAutoFit/>
          </a:bodyPr>
          <a:lstStyle/>
          <a:p>
            <a:pPr algn="ctr" defTabSz="914287"/>
            <a:r>
              <a:rPr lang="en-US" sz="1100" spc="151" dirty="0" smtClean="0">
                <a:gradFill>
                  <a:gsLst>
                    <a:gs pos="0">
                      <a:srgbClr val="292929">
                        <a:alpha val="50000"/>
                      </a:srgbClr>
                    </a:gs>
                    <a:gs pos="86000">
                      <a:srgbClr val="292929">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72183726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1" y="2234115"/>
            <a:ext cx="8375702"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2" y="4612345"/>
            <a:ext cx="5455754" cy="1144929"/>
          </a:xfrm>
        </p:spPr>
        <p:txBody>
          <a:bodyPr/>
          <a:lstStyle>
            <a:lvl1pPr marL="0" indent="0">
              <a:buFont typeface="Arial" pitchFamily="34" charset="0"/>
              <a:buNone/>
              <a:defRPr sz="2400">
                <a:solidFill>
                  <a:schemeClr val="bg1">
                    <a:alpha val="98000"/>
                  </a:schemeClr>
                </a:solidFill>
                <a:latin typeface="+mj-lt"/>
              </a:defRPr>
            </a:lvl1pPr>
            <a:lvl2pPr marL="460335" indent="0">
              <a:buFont typeface="Arial" pitchFamily="34" charset="0"/>
              <a:buNone/>
              <a:defRPr/>
            </a:lvl2pPr>
            <a:lvl3pPr marL="855593" indent="0">
              <a:buFont typeface="Arial" pitchFamily="34" charset="0"/>
              <a:buNone/>
              <a:defRPr/>
            </a:lvl3pPr>
            <a:lvl4pPr marL="1258784" indent="0">
              <a:buFont typeface="Arial" pitchFamily="34" charset="0"/>
              <a:buNone/>
              <a:defRPr/>
            </a:lvl4pPr>
            <a:lvl5pPr marL="1604828"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2"/>
            <a:ext cx="2498478" cy="290339"/>
          </a:xfrm>
          <a:prstGeom prst="rect">
            <a:avLst/>
          </a:prstGeom>
        </p:spPr>
      </p:pic>
    </p:spTree>
    <p:extLst>
      <p:ext uri="{BB962C8B-B14F-4D97-AF65-F5344CB8AC3E}">
        <p14:creationId xmlns:p14="http://schemas.microsoft.com/office/powerpoint/2010/main" val="161725939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784" indent="-4031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28" indent="-3460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351" indent="-33652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7" y="6372549"/>
            <a:ext cx="1682359" cy="195501"/>
          </a:xfrm>
          <a:prstGeom prst="rect">
            <a:avLst/>
          </a:prstGeom>
        </p:spPr>
      </p:pic>
    </p:spTree>
    <p:extLst>
      <p:ext uri="{BB962C8B-B14F-4D97-AF65-F5344CB8AC3E}">
        <p14:creationId xmlns:p14="http://schemas.microsoft.com/office/powerpoint/2010/main" val="376484669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lgn="l" defTabSz="914287"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17" indent="-342871">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71" indent="-342871">
              <a:spcBef>
                <a:spcPts val="0"/>
              </a:spcBef>
              <a:spcAft>
                <a:spcPts val="400"/>
              </a:spcAft>
              <a:buFont typeface="Arial" pitchFamily="34" charset="0"/>
              <a:buChar char="•"/>
              <a:defRPr/>
            </a:lvl5pPr>
            <a:lvl6pPr marL="1033376" indent="-342871">
              <a:buFont typeface="Arial" pitchFamily="34" charset="0"/>
              <a:buChar char="•"/>
              <a:defRPr sz="2400">
                <a:gradFill>
                  <a:gsLst>
                    <a:gs pos="0">
                      <a:srgbClr val="595959"/>
                    </a:gs>
                    <a:gs pos="86000">
                      <a:srgbClr val="595959"/>
                    </a:gs>
                  </a:gsLst>
                  <a:lin ang="5400000" scaled="0"/>
                </a:gradFill>
              </a:defRPr>
            </a:lvl6pPr>
            <a:lvl7pPr marL="1255608" indent="-225406">
              <a:defRPr>
                <a:gradFill>
                  <a:gsLst>
                    <a:gs pos="0">
                      <a:srgbClr val="595959"/>
                    </a:gs>
                    <a:gs pos="86000">
                      <a:srgbClr val="595959"/>
                    </a:gs>
                  </a:gsLst>
                  <a:lin ang="5400000" scaled="0"/>
                </a:gradFill>
              </a:defRPr>
            </a:lvl7pPr>
            <a:lvl8pPr marL="1487364" indent="-231755">
              <a:defRPr>
                <a:gradFill>
                  <a:gsLst>
                    <a:gs pos="0">
                      <a:srgbClr val="595959"/>
                    </a:gs>
                    <a:gs pos="86000">
                      <a:srgbClr val="595959"/>
                    </a:gs>
                  </a:gsLst>
                  <a:lin ang="5400000" scaled="0"/>
                </a:gradFill>
              </a:defRPr>
            </a:lvl8pPr>
          </a:lstStyle>
          <a:p>
            <a:pPr marL="346046" lvl="0" indent="-346046" algn="l" defTabSz="914287" rtl="0" eaLnBrk="1" latinLnBrk="0" hangingPunct="1">
              <a:lnSpc>
                <a:spcPct val="90000"/>
              </a:lnSpc>
              <a:spcBef>
                <a:spcPct val="20000"/>
              </a:spcBef>
              <a:buSzPct val="90000"/>
              <a:buFont typeface="Arial" pitchFamily="34" charset="0"/>
              <a:buChar char="•"/>
            </a:pPr>
            <a:r>
              <a:rPr lang="en-US" smtClean="0"/>
              <a:t>Click to edit Master text styles</a:t>
            </a:r>
          </a:p>
          <a:p>
            <a:pPr marL="346046" lvl="1" indent="-346046" algn="l" defTabSz="914287" rtl="0" eaLnBrk="1" latinLnBrk="0" hangingPunct="1">
              <a:lnSpc>
                <a:spcPct val="90000"/>
              </a:lnSpc>
              <a:spcBef>
                <a:spcPct val="20000"/>
              </a:spcBef>
              <a:buSzPct val="90000"/>
              <a:buFont typeface="Arial" pitchFamily="34" charset="0"/>
              <a:buChar char="•"/>
            </a:pPr>
            <a:r>
              <a:rPr lang="en-US" smtClean="0"/>
              <a:t>Second level</a:t>
            </a:r>
          </a:p>
          <a:p>
            <a:pPr marL="346046" lvl="2" indent="-346046" algn="l" defTabSz="914287" rtl="0" eaLnBrk="1" latinLnBrk="0" hangingPunct="1">
              <a:lnSpc>
                <a:spcPct val="90000"/>
              </a:lnSpc>
              <a:spcBef>
                <a:spcPct val="20000"/>
              </a:spcBef>
              <a:buSzPct val="90000"/>
              <a:buFont typeface="Arial" pitchFamily="34" charset="0"/>
              <a:buChar char="•"/>
            </a:pPr>
            <a:r>
              <a:rPr lang="en-US" smtClean="0"/>
              <a:t>Third level</a:t>
            </a:r>
          </a:p>
          <a:p>
            <a:pPr marL="346046" lvl="3" indent="-346046" algn="l" defTabSz="914287" rtl="0" eaLnBrk="1" latinLnBrk="0" hangingPunct="1">
              <a:lnSpc>
                <a:spcPct val="90000"/>
              </a:lnSpc>
              <a:spcBef>
                <a:spcPct val="20000"/>
              </a:spcBef>
              <a:buSzPct val="90000"/>
              <a:buFont typeface="Arial" pitchFamily="34" charset="0"/>
              <a:buChar char="•"/>
            </a:pPr>
            <a:r>
              <a:rPr lang="en-US" smtClean="0"/>
              <a:t>Fourth level</a:t>
            </a:r>
          </a:p>
          <a:p>
            <a:pPr marL="346046" lvl="4" indent="-346046" algn="l" defTabSz="914287"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7" y="6372549"/>
            <a:ext cx="1682359" cy="195501"/>
          </a:xfrm>
          <a:prstGeom prst="rect">
            <a:avLst/>
          </a:prstGeom>
        </p:spPr>
      </p:pic>
    </p:spTree>
    <p:extLst>
      <p:ext uri="{BB962C8B-B14F-4D97-AF65-F5344CB8AC3E}">
        <p14:creationId xmlns:p14="http://schemas.microsoft.com/office/powerpoint/2010/main" val="2349800304"/>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1"/>
            <a:ext cx="5487829" cy="2443747"/>
          </a:xfrm>
        </p:spPr>
        <p:txBody>
          <a:bodyPr/>
          <a:lstStyle>
            <a:lvl1pPr marL="341284" indent="-341284">
              <a:lnSpc>
                <a:spcPct val="90000"/>
              </a:lnSpc>
              <a:buSzPct val="80000"/>
              <a:buFont typeface="Arial" pitchFamily="34" charset="0"/>
              <a:buChar char="•"/>
              <a:defRPr sz="3200"/>
            </a:lvl1pPr>
            <a:lvl2pPr marL="627010" indent="-285726">
              <a:lnSpc>
                <a:spcPct val="90000"/>
              </a:lnSpc>
              <a:buSzPct val="80000"/>
              <a:buFont typeface="Arial" pitchFamily="34" charset="0"/>
              <a:buChar char="•"/>
              <a:defRPr sz="2800"/>
            </a:lvl2pPr>
            <a:lvl3pPr marL="914323" indent="-287314">
              <a:lnSpc>
                <a:spcPct val="90000"/>
              </a:lnSpc>
              <a:buSzPct val="80000"/>
              <a:buFont typeface="Arial" pitchFamily="34" charset="0"/>
              <a:buChar char="•"/>
              <a:defRPr sz="2400"/>
            </a:lvl3pPr>
            <a:lvl4pPr marL="1712771" indent="-225406">
              <a:lnSpc>
                <a:spcPct val="90000"/>
              </a:lnSpc>
              <a:buSzPct val="80000"/>
              <a:buFont typeface="Arial" pitchFamily="34" charset="0"/>
              <a:buChar char="•"/>
              <a:defRPr sz="2000"/>
            </a:lvl4pPr>
            <a:lvl5pPr marL="1944525" indent="-23175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1"/>
            <a:ext cx="5487829" cy="2443747"/>
          </a:xfrm>
        </p:spPr>
        <p:txBody>
          <a:bodyPr/>
          <a:lstStyle>
            <a:lvl1pPr marL="457161" indent="-45716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47" indent="-45716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881" indent="-34287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236" indent="-342871">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642" indent="-342871">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84" lvl="0" indent="-341284" algn="l" defTabSz="914287" rtl="0" eaLnBrk="1" latinLnBrk="0" hangingPunct="1">
              <a:lnSpc>
                <a:spcPct val="90000"/>
              </a:lnSpc>
              <a:spcBef>
                <a:spcPct val="20000"/>
              </a:spcBef>
              <a:buSzPct val="80000"/>
              <a:buFont typeface="Arial" pitchFamily="34" charset="0"/>
              <a:buChar char="•"/>
            </a:pPr>
            <a:r>
              <a:rPr lang="en-US" smtClean="0"/>
              <a:t>Click to edit Master text styles</a:t>
            </a:r>
          </a:p>
          <a:p>
            <a:pPr marL="341284" lvl="1" indent="-341284" algn="l" defTabSz="914287" rtl="0" eaLnBrk="1" latinLnBrk="0" hangingPunct="1">
              <a:lnSpc>
                <a:spcPct val="90000"/>
              </a:lnSpc>
              <a:spcBef>
                <a:spcPct val="20000"/>
              </a:spcBef>
              <a:buSzPct val="80000"/>
              <a:buFont typeface="Arial" pitchFamily="34" charset="0"/>
              <a:buChar char="•"/>
            </a:pPr>
            <a:r>
              <a:rPr lang="en-US" smtClean="0"/>
              <a:t>Second level</a:t>
            </a:r>
          </a:p>
          <a:p>
            <a:pPr marL="341284" lvl="2" indent="-341284" algn="l" defTabSz="914287" rtl="0" eaLnBrk="1" latinLnBrk="0" hangingPunct="1">
              <a:lnSpc>
                <a:spcPct val="90000"/>
              </a:lnSpc>
              <a:spcBef>
                <a:spcPct val="20000"/>
              </a:spcBef>
              <a:buSzPct val="80000"/>
              <a:buFont typeface="Arial" pitchFamily="34" charset="0"/>
              <a:buChar char="•"/>
            </a:pPr>
            <a:r>
              <a:rPr lang="en-US" smtClean="0"/>
              <a:t>Third level</a:t>
            </a:r>
          </a:p>
          <a:p>
            <a:pPr marL="341284" lvl="3" indent="-341284" algn="l" defTabSz="914287" rtl="0" eaLnBrk="1" latinLnBrk="0" hangingPunct="1">
              <a:lnSpc>
                <a:spcPct val="90000"/>
              </a:lnSpc>
              <a:spcBef>
                <a:spcPct val="20000"/>
              </a:spcBef>
              <a:buSzPct val="80000"/>
              <a:buFont typeface="Arial" pitchFamily="34" charset="0"/>
              <a:buChar char="•"/>
            </a:pPr>
            <a:r>
              <a:rPr lang="en-US" smtClean="0"/>
              <a:t>Fourth level</a:t>
            </a:r>
          </a:p>
          <a:p>
            <a:pPr marL="341284" lvl="4" indent="-341284" algn="l" defTabSz="914287"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7" y="6372549"/>
            <a:ext cx="1682359" cy="195501"/>
          </a:xfrm>
          <a:prstGeom prst="rect">
            <a:avLst/>
          </a:prstGeom>
        </p:spPr>
      </p:pic>
    </p:spTree>
    <p:extLst>
      <p:ext uri="{BB962C8B-B14F-4D97-AF65-F5344CB8AC3E}">
        <p14:creationId xmlns:p14="http://schemas.microsoft.com/office/powerpoint/2010/main" val="4274236"/>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3"/>
            <a:ext cx="5487829"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2" y="2266798"/>
            <a:ext cx="5486400" cy="1945148"/>
          </a:xfrm>
        </p:spPr>
        <p:txBody>
          <a:bodyPr/>
          <a:lstStyle>
            <a:lvl1pPr marL="403191" indent="-403191">
              <a:buSzPct val="80000"/>
              <a:buFont typeface="Arial" pitchFamily="34" charset="0"/>
              <a:buChar char="•"/>
              <a:defRPr sz="2800"/>
            </a:lvl1pPr>
            <a:lvl2pPr marL="744476" indent="-322236">
              <a:buSzPct val="80000"/>
              <a:buFont typeface="Arial" pitchFamily="34" charset="0"/>
              <a:buChar char="•"/>
              <a:defRPr sz="2800"/>
            </a:lvl2pPr>
            <a:lvl3pPr marL="1027027" indent="-282552" defTabSz="1030202">
              <a:buSzPct val="80000"/>
              <a:buFont typeface="Arial" pitchFamily="34" charset="0"/>
              <a:buChar char="•"/>
              <a:defRPr sz="2400"/>
            </a:lvl3pPr>
            <a:lvl4pPr marL="1317516" indent="-287314">
              <a:buSzPct val="80000"/>
              <a:buFont typeface="Arial" pitchFamily="34" charset="0"/>
              <a:buChar char="•"/>
              <a:defRPr sz="2000"/>
            </a:lvl4pPr>
            <a:lvl5pPr marL="1541334" indent="-22381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3"/>
            <a:ext cx="5487829"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8"/>
            <a:ext cx="5487829" cy="1945148"/>
          </a:xfrm>
        </p:spPr>
        <p:txBody>
          <a:bodyPr/>
          <a:lstStyle>
            <a:lvl1pPr marL="296296" indent="-296296">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61" indent="-45716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11" indent="-342871">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073" indent="-342871">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47" indent="-342871">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073" indent="-342871">
              <a:defRPr sz="1600"/>
            </a:lvl6pPr>
            <a:lvl7pPr marL="1603242" indent="-285726">
              <a:defRPr sz="1600"/>
            </a:lvl7pPr>
            <a:lvl8pPr>
              <a:defRPr sz="1600"/>
            </a:lvl8pPr>
            <a:lvl9pPr>
              <a:defRPr sz="1600"/>
            </a:lvl9pPr>
          </a:lstStyle>
          <a:p>
            <a:pPr marL="403191" lvl="0" indent="-403191" algn="l" defTabSz="914287" rtl="0" eaLnBrk="1" latinLnBrk="0" hangingPunct="1">
              <a:lnSpc>
                <a:spcPct val="90000"/>
              </a:lnSpc>
              <a:spcBef>
                <a:spcPct val="20000"/>
              </a:spcBef>
              <a:buSzPct val="80000"/>
            </a:pPr>
            <a:r>
              <a:rPr lang="en-US" smtClean="0"/>
              <a:t>Click to edit Master text styles</a:t>
            </a:r>
          </a:p>
          <a:p>
            <a:pPr marL="403191" lvl="1" indent="-403191" algn="l" defTabSz="914287" rtl="0" eaLnBrk="1" latinLnBrk="0" hangingPunct="1">
              <a:lnSpc>
                <a:spcPct val="90000"/>
              </a:lnSpc>
              <a:spcBef>
                <a:spcPct val="20000"/>
              </a:spcBef>
              <a:buSzPct val="80000"/>
            </a:pPr>
            <a:r>
              <a:rPr lang="en-US" smtClean="0"/>
              <a:t>Second level</a:t>
            </a:r>
          </a:p>
          <a:p>
            <a:pPr marL="403191" lvl="2" indent="-403191" algn="l" defTabSz="914287" rtl="0" eaLnBrk="1" latinLnBrk="0" hangingPunct="1">
              <a:lnSpc>
                <a:spcPct val="90000"/>
              </a:lnSpc>
              <a:spcBef>
                <a:spcPct val="20000"/>
              </a:spcBef>
              <a:buSzPct val="80000"/>
            </a:pPr>
            <a:r>
              <a:rPr lang="en-US" smtClean="0"/>
              <a:t>Third level</a:t>
            </a:r>
          </a:p>
          <a:p>
            <a:pPr marL="403191" lvl="3" indent="-403191" algn="l" defTabSz="914287" rtl="0" eaLnBrk="1" latinLnBrk="0" hangingPunct="1">
              <a:lnSpc>
                <a:spcPct val="90000"/>
              </a:lnSpc>
              <a:spcBef>
                <a:spcPct val="20000"/>
              </a:spcBef>
              <a:buSzPct val="80000"/>
            </a:pPr>
            <a:r>
              <a:rPr lang="en-US" smtClean="0"/>
              <a:t>Fourth level</a:t>
            </a:r>
          </a:p>
          <a:p>
            <a:pPr marL="403191" lvl="4" indent="-403191" algn="l" defTabSz="914287"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7" y="6372549"/>
            <a:ext cx="1682359" cy="195501"/>
          </a:xfrm>
          <a:prstGeom prst="rect">
            <a:avLst/>
          </a:prstGeom>
        </p:spPr>
      </p:pic>
    </p:spTree>
    <p:extLst>
      <p:ext uri="{BB962C8B-B14F-4D97-AF65-F5344CB8AC3E}">
        <p14:creationId xmlns:p14="http://schemas.microsoft.com/office/powerpoint/2010/main" val="45973550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7" y="6372549"/>
            <a:ext cx="1682359" cy="195501"/>
          </a:xfrm>
          <a:prstGeom prst="rect">
            <a:avLst/>
          </a:prstGeom>
        </p:spPr>
      </p:pic>
    </p:spTree>
    <p:extLst>
      <p:ext uri="{BB962C8B-B14F-4D97-AF65-F5344CB8AC3E}">
        <p14:creationId xmlns:p14="http://schemas.microsoft.com/office/powerpoint/2010/main" val="1945311800"/>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7" y="6372549"/>
            <a:ext cx="1682359" cy="195501"/>
          </a:xfrm>
          <a:prstGeom prst="rect">
            <a:avLst/>
          </a:prstGeom>
        </p:spPr>
      </p:pic>
    </p:spTree>
    <p:extLst>
      <p:ext uri="{BB962C8B-B14F-4D97-AF65-F5344CB8AC3E}">
        <p14:creationId xmlns:p14="http://schemas.microsoft.com/office/powerpoint/2010/main" val="3581092588"/>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spcCol="0" rtlCol="0" anchor="ctr" anchorCtr="0" compatLnSpc="1">
            <a:prstTxWarp prst="textNoShape">
              <a:avLst/>
            </a:prstTxWarp>
          </a:bodyPr>
          <a:lstStyle/>
          <a:p>
            <a:pPr algn="ctr" defTabSz="91371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4"/>
            <a:ext cx="6947121" cy="1241879"/>
          </a:xfrm>
        </p:spPr>
        <p:txBody>
          <a:bodyPr lIns="182864" tIns="182864" anchor="ctr" anchorCtr="0"/>
          <a:lstStyle>
            <a:lvl1pPr marL="574627" indent="-571452">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46" indent="-342871">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287" rtl="0" eaLnBrk="1" latinLnBrk="0" hangingPunct="1">
              <a:lnSpc>
                <a:spcPct val="90000"/>
              </a:lnSpc>
              <a:spcBef>
                <a:spcPts val="0"/>
              </a:spcBef>
              <a:spcAft>
                <a:spcPts val="900"/>
              </a:spcAft>
              <a:buSzPct val="80000"/>
            </a:pPr>
            <a:r>
              <a:rPr lang="en-US" smtClean="0"/>
              <a:t>Click to edit Master text styles</a:t>
            </a:r>
          </a:p>
          <a:p>
            <a:pPr marL="3175" lvl="1" indent="0" algn="l" defTabSz="914287"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99" tIns="41149" rIns="82299" bIns="41149" numCol="1" anchor="t" anchorCtr="0" compatLnSpc="1">
            <a:prstTxWarp prst="textNoShape">
              <a:avLst/>
            </a:prstTxWarp>
          </a:bodyPr>
          <a:lstStyle/>
          <a:p>
            <a:pPr defTabSz="1218885"/>
            <a:endParaRPr lang="en-US" sz="1600">
              <a:solidFill>
                <a:srgbClr val="292929"/>
              </a:solidFill>
            </a:endParaRPr>
          </a:p>
        </p:txBody>
      </p:sp>
    </p:spTree>
    <p:extLst>
      <p:ext uri="{BB962C8B-B14F-4D97-AF65-F5344CB8AC3E}">
        <p14:creationId xmlns:p14="http://schemas.microsoft.com/office/powerpoint/2010/main" val="370738249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8" y="144780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9" y="4160522"/>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9"/>
            <a:ext cx="3500040"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87"/>
              <a:endParaRPr lang="en-US" sz="19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87"/>
              <a:endParaRPr lang="en-US" sz="1900">
                <a:solidFill>
                  <a:srgbClr val="292929"/>
                </a:solidFill>
              </a:endParaRPr>
            </a:p>
          </p:txBody>
        </p:sp>
      </p:grpSp>
    </p:spTree>
    <p:extLst>
      <p:ext uri="{BB962C8B-B14F-4D97-AF65-F5344CB8AC3E}">
        <p14:creationId xmlns:p14="http://schemas.microsoft.com/office/powerpoint/2010/main" val="2749576410"/>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8" y="144780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9" y="4160522"/>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5" y="2008094"/>
            <a:ext cx="2269668"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pPr defTabSz="914287"/>
            <a:endParaRPr lang="en-US" sz="1900">
              <a:solidFill>
                <a:srgbClr val="292929"/>
              </a:solidFill>
            </a:endParaRPr>
          </a:p>
        </p:txBody>
      </p:sp>
    </p:spTree>
    <p:extLst>
      <p:ext uri="{BB962C8B-B14F-4D97-AF65-F5344CB8AC3E}">
        <p14:creationId xmlns:p14="http://schemas.microsoft.com/office/powerpoint/2010/main" val="2874777395"/>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8" y="144780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9" y="4160522"/>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4"/>
            <a:ext cx="3177742"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2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2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2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2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287"/>
              <a:endParaRPr lang="en-US" sz="1600">
                <a:solidFill>
                  <a:srgbClr val="292929"/>
                </a:solidFill>
              </a:endParaRPr>
            </a:p>
          </p:txBody>
        </p:sp>
      </p:grpSp>
    </p:spTree>
    <p:extLst>
      <p:ext uri="{BB962C8B-B14F-4D97-AF65-F5344CB8AC3E}">
        <p14:creationId xmlns:p14="http://schemas.microsoft.com/office/powerpoint/2010/main" val="15987606"/>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8" y="144780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9" y="4160522"/>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6"/>
            <a:ext cx="3014117"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pPr defTabSz="914287"/>
            <a:endParaRPr lang="en-US" sz="1600">
              <a:solidFill>
                <a:srgbClr val="292929"/>
              </a:solidFill>
            </a:endParaRPr>
          </a:p>
        </p:txBody>
      </p:sp>
    </p:spTree>
    <p:extLst>
      <p:ext uri="{BB962C8B-B14F-4D97-AF65-F5344CB8AC3E}">
        <p14:creationId xmlns:p14="http://schemas.microsoft.com/office/powerpoint/2010/main" val="420929214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8" y="144780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9" y="4160522"/>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4" y="1905000"/>
            <a:ext cx="1277930"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87"/>
              <a:endParaRPr lang="en-US" sz="19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87"/>
              <a:endParaRPr lang="en-US" sz="1900">
                <a:solidFill>
                  <a:srgbClr val="292929"/>
                </a:solidFill>
              </a:endParaRPr>
            </a:p>
          </p:txBody>
        </p:sp>
      </p:grpSp>
    </p:spTree>
    <p:extLst>
      <p:ext uri="{BB962C8B-B14F-4D97-AF65-F5344CB8AC3E}">
        <p14:creationId xmlns:p14="http://schemas.microsoft.com/office/powerpoint/2010/main" val="587705511"/>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2"/>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0" y="6338051"/>
            <a:ext cx="2507213" cy="291353"/>
          </a:xfrm>
          <a:prstGeom prst="rect">
            <a:avLst/>
          </a:prstGeom>
        </p:spPr>
      </p:pic>
    </p:spTree>
    <p:extLst>
      <p:ext uri="{BB962C8B-B14F-4D97-AF65-F5344CB8AC3E}">
        <p14:creationId xmlns:p14="http://schemas.microsoft.com/office/powerpoint/2010/main" val="3016494540"/>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4322301" y="3140275"/>
            <a:ext cx="3547400" cy="577452"/>
          </a:xfrm>
          <a:prstGeom prst="rect">
            <a:avLst/>
          </a:prstGeom>
          <a:noFill/>
          <a:ln>
            <a:noFill/>
          </a:ln>
        </p:spPr>
      </p:pic>
      <p:sp>
        <p:nvSpPr>
          <p:cNvPr id="7" name="Text Box 3"/>
          <p:cNvSpPr txBox="1">
            <a:spLocks noChangeArrowheads="1"/>
          </p:cNvSpPr>
          <p:nvPr userDrawn="1"/>
        </p:nvSpPr>
        <p:spPr bwMode="blackWhite">
          <a:xfrm>
            <a:off x="508001" y="6083575"/>
            <a:ext cx="11176000" cy="502896"/>
          </a:xfrm>
          <a:prstGeom prst="rect">
            <a:avLst/>
          </a:prstGeom>
          <a:noFill/>
          <a:ln w="12700">
            <a:noFill/>
            <a:miter lim="800000"/>
            <a:headEnd type="none" w="sm" len="sm"/>
            <a:tailEnd type="none" w="sm" len="sm"/>
          </a:ln>
          <a:effectLst/>
        </p:spPr>
        <p:txBody>
          <a:bodyPr vert="horz" wrap="square" lIns="91378" tIns="45689" rIns="91378" bIns="45689" numCol="1" anchor="t" anchorCtr="0" compatLnSpc="1">
            <a:prstTxWarp prst="textNoShape">
              <a:avLst/>
            </a:prstTxWarp>
            <a:spAutoFit/>
          </a:bodyPr>
          <a:lstStyle/>
          <a:p>
            <a:pPr algn="ctr" defTabSz="913650" eaLnBrk="0" hangingPunct="0"/>
            <a:r>
              <a:rPr lang="en-US" sz="667" dirty="0">
                <a:solidFill>
                  <a:srgbClr val="FFFFFF">
                    <a:alpha val="99000"/>
                  </a:srgbClr>
                </a:solidFill>
                <a:cs typeface="Arial" charset="0"/>
              </a:rPr>
              <a:t>© </a:t>
            </a:r>
            <a:r>
              <a:rPr lang="en-US" sz="667" dirty="0" smtClean="0">
                <a:solidFill>
                  <a:srgbClr val="FFFFFF">
                    <a:alpha val="99000"/>
                  </a:srgbClr>
                </a:solidFill>
                <a:cs typeface="Arial" charset="0"/>
              </a:rPr>
              <a:t>2012 Microsoft </a:t>
            </a:r>
            <a:r>
              <a:rPr lang="en-US" sz="667"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3650" eaLnBrk="0" hangingPunct="0"/>
            <a:r>
              <a:rPr lang="en-US" sz="667"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667" dirty="0" smtClean="0">
                <a:solidFill>
                  <a:srgbClr val="FFFFFF">
                    <a:alpha val="99000"/>
                  </a:srgbClr>
                </a:solidFill>
                <a:cs typeface="Arial" charset="0"/>
              </a:rPr>
              <a:t>MICROSOFT </a:t>
            </a:r>
            <a:r>
              <a:rPr lang="en-US" sz="667" dirty="0">
                <a:solidFill>
                  <a:srgbClr val="FFFFFF">
                    <a:alpha val="99000"/>
                  </a:srgbClr>
                </a:solidFill>
                <a:cs typeface="Arial" charset="0"/>
              </a:rPr>
              <a:t>MAKES NO WARRANTIES, EXPRESS, IMPLIED OR STATUTORY, AS TO THE INFORMATION IN THIS PRESENTATION</a:t>
            </a:r>
            <a:r>
              <a:rPr lang="en-US" sz="667" dirty="0" smtClean="0">
                <a:solidFill>
                  <a:srgbClr val="FFFFFF">
                    <a:alpha val="99000"/>
                  </a:srgbClr>
                </a:solidFill>
                <a:cs typeface="Arial" charset="0"/>
              </a:rPr>
              <a:t>.</a:t>
            </a:r>
          </a:p>
          <a:p>
            <a:pPr algn="ctr" defTabSz="913650" eaLnBrk="0" hangingPunct="0">
              <a:defRPr/>
            </a:pPr>
            <a:r>
              <a:rPr lang="en-US" altLang="zh-CN" sz="667" dirty="0" smtClean="0">
                <a:solidFill>
                  <a:srgbClr val="FFFFFF">
                    <a:alpha val="99000"/>
                  </a:srgbClr>
                </a:solidFill>
                <a:cs typeface="Arial" charset="0"/>
              </a:rPr>
              <a:t>Translated to Chinese Simplified Version by Shanghai Yungoal Info Tech Co., Ltd.</a:t>
            </a:r>
          </a:p>
        </p:txBody>
      </p:sp>
      <p:pic>
        <p:nvPicPr>
          <p:cNvPr id="8" name="Picture 4" descr="D:\Hotcan\Yungoal\企业材料\logo_text_bi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587125" y="6447408"/>
            <a:ext cx="328149" cy="72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126275"/>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28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8" y="4343403"/>
            <a:ext cx="7515594"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287"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4"/>
            <a:ext cx="1596068"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2"/>
            <a:ext cx="2498478" cy="290339"/>
          </a:xfrm>
          <a:prstGeom prst="rect">
            <a:avLst/>
          </a:prstGeom>
        </p:spPr>
      </p:pic>
    </p:spTree>
    <p:extLst>
      <p:ext uri="{BB962C8B-B14F-4D97-AF65-F5344CB8AC3E}">
        <p14:creationId xmlns:p14="http://schemas.microsoft.com/office/powerpoint/2010/main" val="1808348303"/>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335" indent="-460335">
              <a:buClr>
                <a:srgbClr val="FFFFFF"/>
              </a:buClr>
              <a:buSzPct val="70000"/>
              <a:buFontTx/>
              <a:buBlip>
                <a:blip r:embed="rId2"/>
              </a:buBlip>
              <a:defRPr>
                <a:gradFill>
                  <a:gsLst>
                    <a:gs pos="0">
                      <a:srgbClr val="FFFFFF"/>
                    </a:gs>
                    <a:gs pos="86000">
                      <a:srgbClr val="FFFFFF"/>
                    </a:gs>
                  </a:gsLst>
                  <a:lin ang="5400000" scaled="0"/>
                </a:gradFill>
              </a:defRPr>
            </a:lvl1pPr>
            <a:lvl2pPr marL="855593" indent="-395256">
              <a:buClr>
                <a:srgbClr val="FFFFFF"/>
              </a:buClr>
              <a:buSzPct val="70000"/>
              <a:buFontTx/>
              <a:buBlip>
                <a:blip r:embed="rId2"/>
              </a:buBlip>
              <a:defRPr>
                <a:gradFill>
                  <a:gsLst>
                    <a:gs pos="0">
                      <a:srgbClr val="FFFFFF"/>
                    </a:gs>
                    <a:gs pos="86000">
                      <a:srgbClr val="FFFFFF"/>
                    </a:gs>
                  </a:gsLst>
                  <a:lin ang="5400000" scaled="0"/>
                </a:gradFill>
              </a:defRPr>
            </a:lvl2pPr>
            <a:lvl3pPr marL="1258784" indent="-403191">
              <a:buClr>
                <a:srgbClr val="FFFFFF"/>
              </a:buClr>
              <a:buSzPct val="70000"/>
              <a:buFontTx/>
              <a:buBlip>
                <a:blip r:embed="rId2"/>
              </a:buBlip>
              <a:defRPr>
                <a:gradFill>
                  <a:gsLst>
                    <a:gs pos="0">
                      <a:srgbClr val="FFFFFF"/>
                    </a:gs>
                    <a:gs pos="86000">
                      <a:srgbClr val="FFFFFF"/>
                    </a:gs>
                  </a:gsLst>
                  <a:lin ang="5400000" scaled="0"/>
                </a:gradFill>
              </a:defRPr>
            </a:lvl3pPr>
            <a:lvl4pPr marL="1604828" indent="-346046">
              <a:buClr>
                <a:srgbClr val="FFFFFF"/>
              </a:buClr>
              <a:buSzPct val="70000"/>
              <a:buFontTx/>
              <a:buBlip>
                <a:blip r:embed="rId2"/>
              </a:buBlip>
              <a:defRPr>
                <a:gradFill>
                  <a:gsLst>
                    <a:gs pos="0">
                      <a:srgbClr val="FFFFFF"/>
                    </a:gs>
                    <a:gs pos="86000">
                      <a:srgbClr val="FFFFFF"/>
                    </a:gs>
                  </a:gsLst>
                  <a:lin ang="5400000" scaled="0"/>
                </a:gradFill>
              </a:defRPr>
            </a:lvl4pPr>
            <a:lvl5pPr marL="1941351" indent="-33652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7779619"/>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335" indent="-460335">
              <a:buClr>
                <a:srgbClr val="FFFFFF"/>
              </a:buClr>
              <a:buSzPct val="70000"/>
              <a:buFontTx/>
              <a:buBlip>
                <a:blip r:embed="rId2"/>
              </a:buBlip>
              <a:defRPr>
                <a:gradFill>
                  <a:gsLst>
                    <a:gs pos="0">
                      <a:srgbClr val="FFFFFF"/>
                    </a:gs>
                    <a:gs pos="86000">
                      <a:srgbClr val="FFFFFF"/>
                    </a:gs>
                  </a:gsLst>
                  <a:lin ang="5400000" scaled="0"/>
                </a:gradFill>
              </a:defRPr>
            </a:lvl1pPr>
            <a:lvl2pPr marL="855593" indent="-395256">
              <a:buClr>
                <a:srgbClr val="FFFFFF"/>
              </a:buClr>
              <a:buSzPct val="70000"/>
              <a:buFontTx/>
              <a:buBlip>
                <a:blip r:embed="rId2"/>
              </a:buBlip>
              <a:defRPr>
                <a:gradFill>
                  <a:gsLst>
                    <a:gs pos="0">
                      <a:srgbClr val="FFFFFF"/>
                    </a:gs>
                    <a:gs pos="86000">
                      <a:srgbClr val="FFFFFF"/>
                    </a:gs>
                  </a:gsLst>
                  <a:lin ang="5400000" scaled="0"/>
                </a:gradFill>
              </a:defRPr>
            </a:lvl2pPr>
            <a:lvl3pPr marL="1258784" indent="-403191">
              <a:buClr>
                <a:srgbClr val="FFFFFF"/>
              </a:buClr>
              <a:buSzPct val="70000"/>
              <a:buFontTx/>
              <a:buBlip>
                <a:blip r:embed="rId2"/>
              </a:buBlip>
              <a:defRPr>
                <a:gradFill>
                  <a:gsLst>
                    <a:gs pos="0">
                      <a:srgbClr val="FFFFFF"/>
                    </a:gs>
                    <a:gs pos="86000">
                      <a:srgbClr val="FFFFFF"/>
                    </a:gs>
                  </a:gsLst>
                  <a:lin ang="5400000" scaled="0"/>
                </a:gradFill>
              </a:defRPr>
            </a:lvl3pPr>
            <a:lvl4pPr marL="1604828" indent="-346046">
              <a:buClr>
                <a:srgbClr val="FFFFFF"/>
              </a:buClr>
              <a:buSzPct val="70000"/>
              <a:buFontTx/>
              <a:buBlip>
                <a:blip r:embed="rId2"/>
              </a:buBlip>
              <a:defRPr>
                <a:gradFill>
                  <a:gsLst>
                    <a:gs pos="0">
                      <a:srgbClr val="FFFFFF"/>
                    </a:gs>
                    <a:gs pos="86000">
                      <a:srgbClr val="FFFFFF"/>
                    </a:gs>
                  </a:gsLst>
                  <a:lin ang="5400000" scaled="0"/>
                </a:gradFill>
              </a:defRPr>
            </a:lvl4pPr>
            <a:lvl5pPr marL="1941351" indent="-33652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7"/>
            <a:ext cx="12192001" cy="619125"/>
          </a:xfrm>
          <a:solidFill>
            <a:srgbClr val="FFFF99"/>
          </a:solidFill>
        </p:spPr>
        <p:txBody>
          <a:bodyPr wrap="square" lIns="152381" tIns="76189" rIns="152381" bIns="76189"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61668552"/>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249" y="1447802"/>
            <a:ext cx="11151917"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6"/>
          <p:cNvSpPr txBox="1"/>
          <p:nvPr userDrawn="1"/>
        </p:nvSpPr>
        <p:spPr>
          <a:xfrm>
            <a:off x="4126970" y="6578273"/>
            <a:ext cx="3938066" cy="169277"/>
          </a:xfrm>
          <a:prstGeom prst="rect">
            <a:avLst/>
          </a:prstGeom>
          <a:noFill/>
        </p:spPr>
        <p:txBody>
          <a:bodyPr wrap="none" lIns="0" tIns="0" rIns="0" bIns="0" rtlCol="0" anchor="ctr">
            <a:spAutoFit/>
          </a:bodyPr>
          <a:lstStyle/>
          <a:p>
            <a:pPr algn="ctr" defTabSz="914287"/>
            <a:r>
              <a:rPr lang="en-US" sz="1100" spc="151" dirty="0" smtClean="0">
                <a:gradFill>
                  <a:gsLst>
                    <a:gs pos="0">
                      <a:srgbClr val="292929">
                        <a:alpha val="50000"/>
                      </a:srgbClr>
                    </a:gs>
                    <a:gs pos="86000">
                      <a:srgbClr val="292929">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16646338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ransition Slide">
    <p:bg>
      <p:bgPr>
        <a:solidFill>
          <a:srgbClr val="7FBA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897257"/>
            <a:ext cx="12192000" cy="1063487"/>
          </a:xfrm>
        </p:spPr>
        <p:txBody>
          <a:bodyPr/>
          <a:lstStyle>
            <a:lvl1pPr algn="ctr">
              <a:defRPr baseline="0">
                <a:solidFill>
                  <a:schemeClr val="bg1"/>
                </a:solidFill>
              </a:defRPr>
            </a:lvl1pPr>
          </a:lstStyle>
          <a:p>
            <a:r>
              <a:rPr lang="en-US" dirty="0" smtClean="0"/>
              <a:t>Transition Slide</a:t>
            </a:r>
            <a:endParaRPr lang="en-US" dirty="0"/>
          </a:p>
        </p:txBody>
      </p:sp>
    </p:spTree>
    <p:extLst>
      <p:ext uri="{BB962C8B-B14F-4D97-AF65-F5344CB8AC3E}">
        <p14:creationId xmlns:p14="http://schemas.microsoft.com/office/powerpoint/2010/main" val="583493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3.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theme" Target="../theme/theme4.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theme" Target="../theme/theme5.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72" r:id="rId8"/>
    <p:sldLayoutId id="2147483669" r:id="rId9"/>
    <p:sldLayoutId id="2147483752" r:id="rId10"/>
    <p:sldLayoutId id="2147483755" r:id="rId11"/>
    <p:sldLayoutId id="2147483756" r:id="rId12"/>
    <p:sldLayoutId id="2147483757" r:id="rId13"/>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Segoe UI Light" panose="020B0502040204020203" pitchFamily="34" charset="0"/>
              <a:cs typeface="Segoe UI Light" panose="020B0502040204020203" pitchFamily="34" charset="0"/>
            </a:endParaRPr>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dirty="0">
              <a:solidFill>
                <a:srgbClr val="000000"/>
              </a:solidFill>
              <a:latin typeface="Segoe UI Light" panose="020B0502040204020203" pitchFamily="34" charset="0"/>
              <a:cs typeface="Segoe UI Light" panose="020B0502040204020203" pitchFamily="34" charset="0"/>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2308557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2"/>
            <a:ext cx="11151917"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2"/>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94070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Lst>
  <p:transition>
    <p:fade/>
  </p:transition>
  <p:timing>
    <p:tnLst>
      <p:par>
        <p:cTn id="1" dur="indefinite" restart="never" nodeType="tmRoot"/>
      </p:par>
    </p:tnLst>
  </p:timing>
  <p:txStyles>
    <p:titleStyle>
      <a:lvl1pPr algn="l" defTabSz="914287"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35" indent="-460335" algn="l" defTabSz="914287"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593" indent="-395256" algn="l" defTabSz="914287"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784" indent="-403191" algn="l" defTabSz="914287"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28" indent="-346046" algn="l" defTabSz="914287"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351" indent="-336522" algn="l" defTabSz="914287"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29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33"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77"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2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87" rtl="0" eaLnBrk="1" latinLnBrk="0" hangingPunct="1">
        <a:defRPr sz="1900" kern="1200">
          <a:solidFill>
            <a:schemeClr val="tx1"/>
          </a:solidFill>
          <a:latin typeface="+mn-lt"/>
          <a:ea typeface="+mn-ea"/>
          <a:cs typeface="+mn-cs"/>
        </a:defRPr>
      </a:lvl1pPr>
      <a:lvl2pPr marL="457144" algn="l" defTabSz="914287" rtl="0" eaLnBrk="1" latinLnBrk="0" hangingPunct="1">
        <a:defRPr sz="1900" kern="1200">
          <a:solidFill>
            <a:schemeClr val="tx1"/>
          </a:solidFill>
          <a:latin typeface="+mn-lt"/>
          <a:ea typeface="+mn-ea"/>
          <a:cs typeface="+mn-cs"/>
        </a:defRPr>
      </a:lvl2pPr>
      <a:lvl3pPr marL="914287" algn="l" defTabSz="914287" rtl="0" eaLnBrk="1" latinLnBrk="0" hangingPunct="1">
        <a:defRPr sz="1900" kern="1200">
          <a:solidFill>
            <a:schemeClr val="tx1"/>
          </a:solidFill>
          <a:latin typeface="+mn-lt"/>
          <a:ea typeface="+mn-ea"/>
          <a:cs typeface="+mn-cs"/>
        </a:defRPr>
      </a:lvl3pPr>
      <a:lvl4pPr marL="1371431" algn="l" defTabSz="914287" rtl="0" eaLnBrk="1" latinLnBrk="0" hangingPunct="1">
        <a:defRPr sz="1900" kern="1200">
          <a:solidFill>
            <a:schemeClr val="tx1"/>
          </a:solidFill>
          <a:latin typeface="+mn-lt"/>
          <a:ea typeface="+mn-ea"/>
          <a:cs typeface="+mn-cs"/>
        </a:defRPr>
      </a:lvl4pPr>
      <a:lvl5pPr marL="1828575" algn="l" defTabSz="914287" rtl="0" eaLnBrk="1" latinLnBrk="0" hangingPunct="1">
        <a:defRPr sz="1900" kern="1200">
          <a:solidFill>
            <a:schemeClr val="tx1"/>
          </a:solidFill>
          <a:latin typeface="+mn-lt"/>
          <a:ea typeface="+mn-ea"/>
          <a:cs typeface="+mn-cs"/>
        </a:defRPr>
      </a:lvl5pPr>
      <a:lvl6pPr marL="2285717" algn="l" defTabSz="914287" rtl="0" eaLnBrk="1" latinLnBrk="0" hangingPunct="1">
        <a:defRPr sz="1900" kern="1200">
          <a:solidFill>
            <a:schemeClr val="tx1"/>
          </a:solidFill>
          <a:latin typeface="+mn-lt"/>
          <a:ea typeface="+mn-ea"/>
          <a:cs typeface="+mn-cs"/>
        </a:defRPr>
      </a:lvl6pPr>
      <a:lvl7pPr marL="2742861" algn="l" defTabSz="914287" rtl="0" eaLnBrk="1" latinLnBrk="0" hangingPunct="1">
        <a:defRPr sz="1900" kern="1200">
          <a:solidFill>
            <a:schemeClr val="tx1"/>
          </a:solidFill>
          <a:latin typeface="+mn-lt"/>
          <a:ea typeface="+mn-ea"/>
          <a:cs typeface="+mn-cs"/>
        </a:defRPr>
      </a:lvl7pPr>
      <a:lvl8pPr marL="3200005" algn="l" defTabSz="914287" rtl="0" eaLnBrk="1" latinLnBrk="0" hangingPunct="1">
        <a:defRPr sz="1900" kern="1200">
          <a:solidFill>
            <a:schemeClr val="tx1"/>
          </a:solidFill>
          <a:latin typeface="+mn-lt"/>
          <a:ea typeface="+mn-ea"/>
          <a:cs typeface="+mn-cs"/>
        </a:defRPr>
      </a:lvl8pPr>
      <a:lvl9pPr marL="3657148" algn="l" defTabSz="914287" rtl="0" eaLnBrk="1" latinLnBrk="0" hangingPunct="1">
        <a:defRPr sz="1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2"/>
            <a:ext cx="11151917"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2"/>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392270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Lst>
  <p:transition>
    <p:fade/>
  </p:transition>
  <p:timing>
    <p:tnLst>
      <p:par>
        <p:cTn id="1" dur="indefinite" restart="never" nodeType="tmRoot"/>
      </p:par>
    </p:tnLst>
  </p:timing>
  <p:txStyles>
    <p:titleStyle>
      <a:lvl1pPr algn="l" defTabSz="914287"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35" indent="-460335" algn="l" defTabSz="914287"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593" indent="-395256" algn="l" defTabSz="914287"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784" indent="-403191" algn="l" defTabSz="914287"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28" indent="-346046" algn="l" defTabSz="914287"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351" indent="-336522" algn="l" defTabSz="914287"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29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33"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77"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2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87" rtl="0" eaLnBrk="1" latinLnBrk="0" hangingPunct="1">
        <a:defRPr sz="1900" kern="1200">
          <a:solidFill>
            <a:schemeClr val="tx1"/>
          </a:solidFill>
          <a:latin typeface="+mn-lt"/>
          <a:ea typeface="+mn-ea"/>
          <a:cs typeface="+mn-cs"/>
        </a:defRPr>
      </a:lvl1pPr>
      <a:lvl2pPr marL="457144" algn="l" defTabSz="914287" rtl="0" eaLnBrk="1" latinLnBrk="0" hangingPunct="1">
        <a:defRPr sz="1900" kern="1200">
          <a:solidFill>
            <a:schemeClr val="tx1"/>
          </a:solidFill>
          <a:latin typeface="+mn-lt"/>
          <a:ea typeface="+mn-ea"/>
          <a:cs typeface="+mn-cs"/>
        </a:defRPr>
      </a:lvl2pPr>
      <a:lvl3pPr marL="914287" algn="l" defTabSz="914287" rtl="0" eaLnBrk="1" latinLnBrk="0" hangingPunct="1">
        <a:defRPr sz="1900" kern="1200">
          <a:solidFill>
            <a:schemeClr val="tx1"/>
          </a:solidFill>
          <a:latin typeface="+mn-lt"/>
          <a:ea typeface="+mn-ea"/>
          <a:cs typeface="+mn-cs"/>
        </a:defRPr>
      </a:lvl3pPr>
      <a:lvl4pPr marL="1371431" algn="l" defTabSz="914287" rtl="0" eaLnBrk="1" latinLnBrk="0" hangingPunct="1">
        <a:defRPr sz="1900" kern="1200">
          <a:solidFill>
            <a:schemeClr val="tx1"/>
          </a:solidFill>
          <a:latin typeface="+mn-lt"/>
          <a:ea typeface="+mn-ea"/>
          <a:cs typeface="+mn-cs"/>
        </a:defRPr>
      </a:lvl4pPr>
      <a:lvl5pPr marL="1828575" algn="l" defTabSz="914287" rtl="0" eaLnBrk="1" latinLnBrk="0" hangingPunct="1">
        <a:defRPr sz="1900" kern="1200">
          <a:solidFill>
            <a:schemeClr val="tx1"/>
          </a:solidFill>
          <a:latin typeface="+mn-lt"/>
          <a:ea typeface="+mn-ea"/>
          <a:cs typeface="+mn-cs"/>
        </a:defRPr>
      </a:lvl5pPr>
      <a:lvl6pPr marL="2285717" algn="l" defTabSz="914287" rtl="0" eaLnBrk="1" latinLnBrk="0" hangingPunct="1">
        <a:defRPr sz="1900" kern="1200">
          <a:solidFill>
            <a:schemeClr val="tx1"/>
          </a:solidFill>
          <a:latin typeface="+mn-lt"/>
          <a:ea typeface="+mn-ea"/>
          <a:cs typeface="+mn-cs"/>
        </a:defRPr>
      </a:lvl6pPr>
      <a:lvl7pPr marL="2742861" algn="l" defTabSz="914287" rtl="0" eaLnBrk="1" latinLnBrk="0" hangingPunct="1">
        <a:defRPr sz="1900" kern="1200">
          <a:solidFill>
            <a:schemeClr val="tx1"/>
          </a:solidFill>
          <a:latin typeface="+mn-lt"/>
          <a:ea typeface="+mn-ea"/>
          <a:cs typeface="+mn-cs"/>
        </a:defRPr>
      </a:lvl7pPr>
      <a:lvl8pPr marL="3200005" algn="l" defTabSz="914287" rtl="0" eaLnBrk="1" latinLnBrk="0" hangingPunct="1">
        <a:defRPr sz="1900" kern="1200">
          <a:solidFill>
            <a:schemeClr val="tx1"/>
          </a:solidFill>
          <a:latin typeface="+mn-lt"/>
          <a:ea typeface="+mn-ea"/>
          <a:cs typeface="+mn-cs"/>
        </a:defRPr>
      </a:lvl8pPr>
      <a:lvl9pPr marL="3657148" algn="l" defTabSz="914287"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2"/>
            <a:ext cx="11151917"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2"/>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13954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 id="2147483751" r:id="rId19"/>
  </p:sldLayoutIdLst>
  <p:transition>
    <p:fade/>
  </p:transition>
  <p:timing>
    <p:tnLst>
      <p:par>
        <p:cTn id="1" dur="indefinite" restart="never" nodeType="tmRoot"/>
      </p:par>
    </p:tnLst>
  </p:timing>
  <p:txStyles>
    <p:titleStyle>
      <a:lvl1pPr algn="l" defTabSz="914287"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35" indent="-460335" algn="l" defTabSz="914287"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593" indent="-395256" algn="l" defTabSz="914287"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784" indent="-403191" algn="l" defTabSz="914287"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28" indent="-346046" algn="l" defTabSz="914287"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351" indent="-336522" algn="l" defTabSz="914287"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29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33"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77"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2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87" rtl="0" eaLnBrk="1" latinLnBrk="0" hangingPunct="1">
        <a:defRPr sz="1900" kern="1200">
          <a:solidFill>
            <a:schemeClr val="tx1"/>
          </a:solidFill>
          <a:latin typeface="+mn-lt"/>
          <a:ea typeface="+mn-ea"/>
          <a:cs typeface="+mn-cs"/>
        </a:defRPr>
      </a:lvl1pPr>
      <a:lvl2pPr marL="457144" algn="l" defTabSz="914287" rtl="0" eaLnBrk="1" latinLnBrk="0" hangingPunct="1">
        <a:defRPr sz="1900" kern="1200">
          <a:solidFill>
            <a:schemeClr val="tx1"/>
          </a:solidFill>
          <a:latin typeface="+mn-lt"/>
          <a:ea typeface="+mn-ea"/>
          <a:cs typeface="+mn-cs"/>
        </a:defRPr>
      </a:lvl2pPr>
      <a:lvl3pPr marL="914287" algn="l" defTabSz="914287" rtl="0" eaLnBrk="1" latinLnBrk="0" hangingPunct="1">
        <a:defRPr sz="1900" kern="1200">
          <a:solidFill>
            <a:schemeClr val="tx1"/>
          </a:solidFill>
          <a:latin typeface="+mn-lt"/>
          <a:ea typeface="+mn-ea"/>
          <a:cs typeface="+mn-cs"/>
        </a:defRPr>
      </a:lvl3pPr>
      <a:lvl4pPr marL="1371431" algn="l" defTabSz="914287" rtl="0" eaLnBrk="1" latinLnBrk="0" hangingPunct="1">
        <a:defRPr sz="1900" kern="1200">
          <a:solidFill>
            <a:schemeClr val="tx1"/>
          </a:solidFill>
          <a:latin typeface="+mn-lt"/>
          <a:ea typeface="+mn-ea"/>
          <a:cs typeface="+mn-cs"/>
        </a:defRPr>
      </a:lvl4pPr>
      <a:lvl5pPr marL="1828575" algn="l" defTabSz="914287" rtl="0" eaLnBrk="1" latinLnBrk="0" hangingPunct="1">
        <a:defRPr sz="1900" kern="1200">
          <a:solidFill>
            <a:schemeClr val="tx1"/>
          </a:solidFill>
          <a:latin typeface="+mn-lt"/>
          <a:ea typeface="+mn-ea"/>
          <a:cs typeface="+mn-cs"/>
        </a:defRPr>
      </a:lvl5pPr>
      <a:lvl6pPr marL="2285717" algn="l" defTabSz="914287" rtl="0" eaLnBrk="1" latinLnBrk="0" hangingPunct="1">
        <a:defRPr sz="1900" kern="1200">
          <a:solidFill>
            <a:schemeClr val="tx1"/>
          </a:solidFill>
          <a:latin typeface="+mn-lt"/>
          <a:ea typeface="+mn-ea"/>
          <a:cs typeface="+mn-cs"/>
        </a:defRPr>
      </a:lvl6pPr>
      <a:lvl7pPr marL="2742861" algn="l" defTabSz="914287" rtl="0" eaLnBrk="1" latinLnBrk="0" hangingPunct="1">
        <a:defRPr sz="1900" kern="1200">
          <a:solidFill>
            <a:schemeClr val="tx1"/>
          </a:solidFill>
          <a:latin typeface="+mn-lt"/>
          <a:ea typeface="+mn-ea"/>
          <a:cs typeface="+mn-cs"/>
        </a:defRPr>
      </a:lvl7pPr>
      <a:lvl8pPr marL="3200005" algn="l" defTabSz="914287" rtl="0" eaLnBrk="1" latinLnBrk="0" hangingPunct="1">
        <a:defRPr sz="1900" kern="1200">
          <a:solidFill>
            <a:schemeClr val="tx1"/>
          </a:solidFill>
          <a:latin typeface="+mn-lt"/>
          <a:ea typeface="+mn-ea"/>
          <a:cs typeface="+mn-cs"/>
        </a:defRPr>
      </a:lvl8pPr>
      <a:lvl9pPr marL="3657148" algn="l" defTabSz="914287"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23.jpe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azure.microsoft.com/blog/2014/11/25/introducing-the-azure-automation-script-converter/" TargetMode="External"/><Relationship Id="rId2" Type="http://schemas.openxmlformats.org/officeDocument/2006/relationships/hyperlink" Target="http://azure.microsoft.com/blog/2014/07/24/azure-automation-integrating-runbook-source-control-using-visual-studio-online/"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35.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www.windowsazure.cn/documentation/articles/automation-create-runbook-from-samples/" TargetMode="External"/><Relationship Id="rId7" Type="http://schemas.openxmlformats.org/officeDocument/2006/relationships/hyperlink" Target="https://go.microsoft.com/fwLink/?LinkID=528317&amp;clcid=0x4" TargetMode="External"/><Relationship Id="rId2" Type="http://schemas.openxmlformats.org/officeDocument/2006/relationships/hyperlink" Target="http://www.windowsazure.cn/home/features/automation/" TargetMode="External"/><Relationship Id="rId1" Type="http://schemas.openxmlformats.org/officeDocument/2006/relationships/slideLayout" Target="../slideLayouts/slideLayout6.xml"/><Relationship Id="rId6" Type="http://schemas.openxmlformats.org/officeDocument/2006/relationships/hyperlink" Target="https://technet.microsoft.com/zh-cn/library/dn469260.aspx" TargetMode="External"/><Relationship Id="rId5" Type="http://schemas.openxmlformats.org/officeDocument/2006/relationships/hyperlink" Target="https://msdn.microsoft.com/zh-cn/library/dn690262.aspx" TargetMode="External"/><Relationship Id="rId4" Type="http://schemas.openxmlformats.org/officeDocument/2006/relationships/hyperlink" Target="https://technet.microsoft.com/zh-cn/library/dn469262.aspx"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93270" y="5132437"/>
            <a:ext cx="11022417" cy="1460779"/>
          </a:xfrm>
        </p:spPr>
        <p:txBody>
          <a:bodyPr/>
          <a:lstStyle/>
          <a:p>
            <a:r>
              <a:rPr lang="zh-CN" altLang="en-US" dirty="0" smtClean="0"/>
              <a:t>翟爽 </a:t>
            </a:r>
            <a:r>
              <a:rPr lang="en-US" dirty="0" smtClean="0"/>
              <a:t>| </a:t>
            </a:r>
            <a:r>
              <a:rPr lang="zh-CN" altLang="en-US" dirty="0" smtClean="0"/>
              <a:t>微软云计算技术顾问</a:t>
            </a:r>
            <a:endParaRPr lang="en-US" altLang="zh-CN" dirty="0" smtClean="0"/>
          </a:p>
        </p:txBody>
      </p:sp>
      <p:sp>
        <p:nvSpPr>
          <p:cNvPr id="2" name="Title 1"/>
          <p:cNvSpPr>
            <a:spLocks noGrp="1"/>
          </p:cNvSpPr>
          <p:nvPr>
            <p:ph type="ctrTitle"/>
          </p:nvPr>
        </p:nvSpPr>
        <p:spPr/>
        <p:txBody>
          <a:bodyPr/>
          <a:lstStyle/>
          <a:p>
            <a:r>
              <a:rPr lang="en-US" altLang="zh-CN" sz="4000" dirty="0" smtClean="0"/>
              <a:t/>
            </a:r>
            <a:br>
              <a:rPr lang="en-US" altLang="zh-CN" sz="4000" dirty="0" smtClean="0"/>
            </a:br>
            <a:r>
              <a:rPr lang="zh-CN" altLang="en-US" sz="4000" dirty="0"/>
              <a:t>通过</a:t>
            </a:r>
            <a:r>
              <a:rPr lang="en-US" altLang="zh-CN" sz="4000" dirty="0" smtClean="0"/>
              <a:t>Azure</a:t>
            </a:r>
            <a:r>
              <a:rPr lang="zh-CN" altLang="en-US" sz="4000" dirty="0" smtClean="0"/>
              <a:t>自动化服务实现高效的云中自动化运维</a:t>
            </a:r>
            <a:r>
              <a:rPr lang="en-US" altLang="zh-CN" sz="4000" dirty="0" smtClean="0"/>
              <a:t/>
            </a:r>
            <a:br>
              <a:rPr lang="en-US" altLang="zh-CN" sz="4000" dirty="0" smtClean="0"/>
            </a:br>
            <a:endParaRPr lang="en-US" sz="4000" dirty="0"/>
          </a:p>
        </p:txBody>
      </p:sp>
      <p:pic>
        <p:nvPicPr>
          <p:cNvPr id="5"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0645" y="3095594"/>
            <a:ext cx="1371600" cy="1243400"/>
          </a:xfrm>
          <a:prstGeom prst="rect">
            <a:avLst/>
          </a:prstGeom>
        </p:spPr>
      </p:pic>
      <p:sp>
        <p:nvSpPr>
          <p:cNvPr id="7" name="Subtitle 3"/>
          <p:cNvSpPr txBox="1">
            <a:spLocks/>
          </p:cNvSpPr>
          <p:nvPr/>
        </p:nvSpPr>
        <p:spPr>
          <a:xfrm>
            <a:off x="5391036" y="5172174"/>
            <a:ext cx="1102241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defTabSz="914088" rtl="0" eaLnBrk="1" latinLnBrk="0" hangingPunct="1">
              <a:spcBef>
                <a:spcPts val="300"/>
              </a:spcBef>
              <a:spcAft>
                <a:spcPts val="300"/>
              </a:spcAft>
              <a:buFont typeface="Arial" pitchFamily="34" charset="0"/>
              <a:buNone/>
              <a:defRPr sz="28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914088" indent="0" algn="ctr" defTabSz="914088" rtl="0" eaLnBrk="1" latinLnBrk="0" hangingPunct="1">
              <a:spcBef>
                <a:spcPts val="200"/>
              </a:spcBef>
              <a:spcAft>
                <a:spcPts val="200"/>
              </a:spcAft>
              <a:buFont typeface="Arial" pitchFamily="34" charset="0"/>
              <a:buNone/>
              <a:defRPr sz="24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3pPr>
            <a:lvl4pPr marL="1371133"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4pPr>
            <a:lvl5pPr marL="1828178"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dirty="0"/>
              <a:t>徐磊</a:t>
            </a:r>
            <a:r>
              <a:rPr lang="zh-CN" altLang="en-US" dirty="0" smtClean="0"/>
              <a:t> </a:t>
            </a:r>
            <a:r>
              <a:rPr lang="en-US" altLang="zh-CN" dirty="0" smtClean="0"/>
              <a:t>| </a:t>
            </a:r>
            <a:r>
              <a:rPr lang="zh-CN" altLang="en-US" dirty="0" smtClean="0"/>
              <a:t>微软最有价值专家</a:t>
            </a:r>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sz="3600" dirty="0" smtClean="0"/>
              <a:t>管理运行手册和资产</a:t>
            </a:r>
            <a:endParaRPr lang="zh-CN" altLang="en-US" sz="3600" dirty="0"/>
          </a:p>
        </p:txBody>
      </p:sp>
    </p:spTree>
    <p:extLst>
      <p:ext uri="{BB962C8B-B14F-4D97-AF65-F5344CB8AC3E}">
        <p14:creationId xmlns:p14="http://schemas.microsoft.com/office/powerpoint/2010/main" val="2973671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创作运行手册</a:t>
            </a:r>
            <a:endParaRPr lang="en-US" dirty="0"/>
          </a:p>
        </p:txBody>
      </p:sp>
      <p:sp>
        <p:nvSpPr>
          <p:cNvPr id="4" name="Text Placeholder 2"/>
          <p:cNvSpPr txBox="1">
            <a:spLocks/>
          </p:cNvSpPr>
          <p:nvPr/>
        </p:nvSpPr>
        <p:spPr>
          <a:xfrm>
            <a:off x="269241" y="1189494"/>
            <a:ext cx="11655840" cy="5663561"/>
          </a:xfrm>
          <a:prstGeom prst="rect">
            <a:avLst/>
          </a:prstGeom>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
                <a:schemeClr val="tx1"/>
              </a:buClr>
              <a:buSzPct val="100000"/>
              <a:buFontTx/>
              <a:buNone/>
              <a:tabLst/>
              <a:defRPr sz="4000" kern="1200" spc="0" baseline="0">
                <a:gradFill>
                  <a:gsLst>
                    <a:gs pos="2920">
                      <a:schemeClr val="tx2"/>
                    </a:gs>
                    <a:gs pos="39000">
                      <a:schemeClr val="tx2"/>
                    </a:gs>
                  </a:gsLst>
                  <a:lin ang="5400000" scaled="0"/>
                </a:gradFill>
                <a:latin typeface="+mj-lt"/>
                <a:ea typeface="+mn-ea"/>
                <a:cs typeface="+mn-cs"/>
              </a:defRPr>
            </a:lvl1pPr>
            <a:lvl2pPr marL="28575" marR="0" indent="0" algn="l" defTabSz="932742" rtl="0" eaLnBrk="1" fontAlgn="auto" latinLnBrk="0" hangingPunct="1">
              <a:lnSpc>
                <a:spcPct val="90000"/>
              </a:lnSpc>
              <a:spcBef>
                <a:spcPct val="20000"/>
              </a:spcBef>
              <a:spcAft>
                <a:spcPts val="0"/>
              </a:spcAft>
              <a:buClr>
                <a:schemeClr val="tx1"/>
              </a:buClr>
              <a:buSzPct val="10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3838" marR="0" indent="0" algn="l" defTabSz="932742" rtl="0" eaLnBrk="1" fontAlgn="auto" latinLnBrk="0" hangingPunct="1">
              <a:lnSpc>
                <a:spcPct val="90000"/>
              </a:lnSpc>
              <a:spcBef>
                <a:spcPct val="20000"/>
              </a:spcBef>
              <a:spcAft>
                <a:spcPts val="0"/>
              </a:spcAft>
              <a:buClr>
                <a:schemeClr val="tx1"/>
              </a:buClr>
              <a:buSzPct val="100000"/>
              <a:buFontTx/>
              <a:buNone/>
              <a:tabLst/>
              <a:defRPr sz="2000" kern="1200" spc="0" baseline="0">
                <a:gradFill>
                  <a:gsLst>
                    <a:gs pos="1250">
                      <a:schemeClr val="tx1"/>
                    </a:gs>
                    <a:gs pos="100000">
                      <a:schemeClr val="tx1"/>
                    </a:gs>
                  </a:gsLst>
                  <a:lin ang="5400000" scaled="0"/>
                </a:gradFill>
                <a:latin typeface="+mn-lt"/>
                <a:ea typeface="+mn-ea"/>
                <a:cs typeface="+mn-cs"/>
              </a:defRPr>
            </a:lvl3pPr>
            <a:lvl4pPr marL="476250" marR="0" indent="0" algn="l" defTabSz="932742" rtl="0" eaLnBrk="1" fontAlgn="auto" latinLnBrk="0" hangingPunct="1">
              <a:lnSpc>
                <a:spcPct val="90000"/>
              </a:lnSpc>
              <a:spcBef>
                <a:spcPct val="20000"/>
              </a:spcBef>
              <a:spcAft>
                <a:spcPts val="0"/>
              </a:spcAft>
              <a:buClr>
                <a:schemeClr val="tx1"/>
              </a:buClr>
              <a:buSzPct val="100000"/>
              <a:buFontTx/>
              <a:buNone/>
              <a:tabLst/>
              <a:defRPr sz="1800" kern="1200" spc="0" baseline="0">
                <a:gradFill>
                  <a:gsLst>
                    <a:gs pos="1250">
                      <a:schemeClr val="tx1"/>
                    </a:gs>
                    <a:gs pos="100000">
                      <a:schemeClr val="tx1"/>
                    </a:gs>
                  </a:gsLst>
                  <a:lin ang="5400000" scaled="0"/>
                </a:gradFill>
                <a:latin typeface="+mn-lt"/>
                <a:ea typeface="+mn-ea"/>
                <a:cs typeface="+mn-cs"/>
              </a:defRPr>
            </a:lvl4pPr>
            <a:lvl5pPr marL="739775" marR="0" indent="0" algn="l" defTabSz="932742" rtl="0" eaLnBrk="1" fontAlgn="auto" latinLnBrk="0" hangingPunct="1">
              <a:lnSpc>
                <a:spcPct val="90000"/>
              </a:lnSpc>
              <a:spcBef>
                <a:spcPct val="20000"/>
              </a:spcBef>
              <a:spcAft>
                <a:spcPts val="0"/>
              </a:spcAft>
              <a:buClr>
                <a:schemeClr val="tx1"/>
              </a:buClr>
              <a:buSzPct val="100000"/>
              <a:buFontTx/>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36145" indent="-336145">
              <a:buClr>
                <a:schemeClr val="tx2"/>
              </a:buClr>
              <a:buBlip>
                <a:blip r:embed="rId3"/>
              </a:buBlip>
            </a:pPr>
            <a:r>
              <a:rPr lang="zh-CN" altLang="en-US" sz="1961" b="1" dirty="0">
                <a:gradFill>
                  <a:gsLst>
                    <a:gs pos="13869">
                      <a:schemeClr val="tx2"/>
                    </a:gs>
                    <a:gs pos="42000">
                      <a:schemeClr val="tx2"/>
                    </a:gs>
                  </a:gsLst>
                  <a:lin ang="5400000" scaled="0"/>
                </a:gradFill>
                <a:latin typeface="微软雅黑" panose="020B0503020204020204" pitchFamily="34" charset="-122"/>
                <a:ea typeface="微软雅黑" panose="020B0503020204020204" pitchFamily="34" charset="-122"/>
              </a:rPr>
              <a:t>创作</a:t>
            </a:r>
            <a:endParaRPr lang="en-US" sz="1961" b="1" dirty="0">
              <a:gradFill>
                <a:gsLst>
                  <a:gs pos="13869">
                    <a:schemeClr val="tx2"/>
                  </a:gs>
                  <a:gs pos="42000">
                    <a:schemeClr val="tx2"/>
                  </a:gs>
                </a:gsLst>
                <a:lin ang="5400000" scaled="0"/>
              </a:gradFill>
              <a:latin typeface="微软雅黑" panose="020B0503020204020204" pitchFamily="34" charset="-122"/>
              <a:ea typeface="微软雅黑" panose="020B0503020204020204" pitchFamily="34" charset="-122"/>
            </a:endParaRPr>
          </a:p>
          <a:p>
            <a:pPr marL="572691" lvl="1" indent="-236546">
              <a:buBlip>
                <a:blip r:embed="rId3"/>
              </a:buBlip>
            </a:pPr>
            <a:r>
              <a:rPr lang="zh-CN" altLang="en-US" sz="1765" dirty="0" smtClean="0">
                <a:latin typeface="微软雅黑" panose="020B0503020204020204" pitchFamily="34" charset="-122"/>
                <a:ea typeface="微软雅黑" panose="020B0503020204020204" pitchFamily="34" charset="-122"/>
              </a:rPr>
              <a:t>创建</a:t>
            </a:r>
            <a:r>
              <a:rPr lang="en-US" sz="1765" dirty="0" smtClean="0">
                <a:latin typeface="微软雅黑" panose="020B0503020204020204" pitchFamily="34" charset="-122"/>
                <a:ea typeface="微软雅黑" panose="020B0503020204020204" pitchFamily="34" charset="-122"/>
              </a:rPr>
              <a:t>PowerShell </a:t>
            </a:r>
            <a:r>
              <a:rPr lang="zh-CN" altLang="en-US" sz="1765" dirty="0" smtClean="0">
                <a:latin typeface="微软雅黑" panose="020B0503020204020204" pitchFamily="34" charset="-122"/>
                <a:ea typeface="微软雅黑" panose="020B0503020204020204" pitchFamily="34" charset="-122"/>
              </a:rPr>
              <a:t>工作流运新手册</a:t>
            </a:r>
            <a:endParaRPr lang="en-US" sz="1765" dirty="0">
              <a:latin typeface="微软雅黑" panose="020B0503020204020204" pitchFamily="34" charset="-122"/>
              <a:ea typeface="微软雅黑" panose="020B0503020204020204" pitchFamily="34" charset="-122"/>
            </a:endParaRPr>
          </a:p>
          <a:p>
            <a:pPr marL="572691" lvl="1" indent="-236546">
              <a:buBlip>
                <a:blip r:embed="rId3"/>
              </a:buBlip>
            </a:pPr>
            <a:r>
              <a:rPr lang="zh-CN" altLang="en-US" sz="1765" dirty="0" smtClean="0">
                <a:latin typeface="微软雅黑" panose="020B0503020204020204" pitchFamily="34" charset="-122"/>
                <a:ea typeface="微软雅黑" panose="020B0503020204020204" pitchFamily="34" charset="-122"/>
              </a:rPr>
              <a:t>从脚本库中调用已有运行手册</a:t>
            </a:r>
            <a:endParaRPr lang="en-US" sz="1765" dirty="0">
              <a:latin typeface="微软雅黑" panose="020B0503020204020204" pitchFamily="34" charset="-122"/>
              <a:ea typeface="微软雅黑" panose="020B0503020204020204" pitchFamily="34" charset="-122"/>
            </a:endParaRPr>
          </a:p>
          <a:p>
            <a:pPr marL="336145" indent="-336145">
              <a:buClr>
                <a:schemeClr val="tx2"/>
              </a:buClr>
              <a:buBlip>
                <a:blip r:embed="rId3"/>
              </a:buBlip>
            </a:pPr>
            <a:endParaRPr lang="en-US" sz="1961" dirty="0">
              <a:gradFill>
                <a:gsLst>
                  <a:gs pos="13869">
                    <a:schemeClr val="tx2"/>
                  </a:gs>
                  <a:gs pos="42000">
                    <a:schemeClr val="tx2"/>
                  </a:gs>
                </a:gsLst>
                <a:lin ang="5400000" scaled="0"/>
              </a:gradFill>
              <a:latin typeface="微软雅黑" panose="020B0503020204020204" pitchFamily="34" charset="-122"/>
              <a:ea typeface="微软雅黑" panose="020B0503020204020204" pitchFamily="34" charset="-122"/>
            </a:endParaRPr>
          </a:p>
          <a:p>
            <a:pPr marL="336145" indent="-336145">
              <a:buClr>
                <a:schemeClr val="tx2"/>
              </a:buClr>
              <a:buBlip>
                <a:blip r:embed="rId3"/>
              </a:buBlip>
            </a:pPr>
            <a:r>
              <a:rPr lang="zh-CN" altLang="en-US" sz="1961" b="1" dirty="0" smtClean="0">
                <a:gradFill>
                  <a:gsLst>
                    <a:gs pos="13869">
                      <a:schemeClr val="tx2"/>
                    </a:gs>
                    <a:gs pos="42000">
                      <a:schemeClr val="tx2"/>
                    </a:gs>
                  </a:gsLst>
                  <a:lin ang="5400000" scaled="0"/>
                </a:gradFill>
                <a:latin typeface="微软雅黑" panose="020B0503020204020204" pitchFamily="34" charset="-122"/>
                <a:ea typeface="微软雅黑" panose="020B0503020204020204" pitchFamily="34" charset="-122"/>
              </a:rPr>
              <a:t>管理浏览运行手册并加入资产</a:t>
            </a:r>
            <a:endParaRPr lang="en-US" sz="1765" b="1" dirty="0" smtClean="0">
              <a:latin typeface="微软雅黑" panose="020B0503020204020204" pitchFamily="34" charset="-122"/>
              <a:ea typeface="微软雅黑" panose="020B0503020204020204" pitchFamily="34" charset="-122"/>
            </a:endParaRPr>
          </a:p>
          <a:p>
            <a:pPr marL="572691" lvl="1" indent="-236546">
              <a:buBlip>
                <a:blip r:embed="rId3"/>
              </a:buBlip>
            </a:pPr>
            <a:r>
              <a:rPr lang="zh-CN" altLang="en-US" sz="1765" dirty="0" smtClean="0">
                <a:latin typeface="微软雅黑" panose="020B0503020204020204" pitchFamily="34" charset="-122"/>
                <a:ea typeface="微软雅黑" panose="020B0503020204020204" pitchFamily="34" charset="-122"/>
              </a:rPr>
              <a:t>模块和活动</a:t>
            </a:r>
            <a:endParaRPr lang="en-US" sz="1765" dirty="0" smtClean="0">
              <a:latin typeface="微软雅黑" panose="020B0503020204020204" pitchFamily="34" charset="-122"/>
              <a:ea typeface="微软雅黑" panose="020B0503020204020204" pitchFamily="34" charset="-122"/>
            </a:endParaRPr>
          </a:p>
          <a:p>
            <a:pPr marL="572691" lvl="1" indent="-236546">
              <a:buBlip>
                <a:blip r:embed="rId3"/>
              </a:buBlip>
            </a:pPr>
            <a:r>
              <a:rPr lang="zh-CN" altLang="en-US" sz="1765" dirty="0" smtClean="0">
                <a:latin typeface="微软雅黑" panose="020B0503020204020204" pitchFamily="34" charset="-122"/>
                <a:ea typeface="微软雅黑" panose="020B0503020204020204" pitchFamily="34" charset="-122"/>
              </a:rPr>
              <a:t>安全凭据</a:t>
            </a:r>
            <a:r>
              <a:rPr lang="en-US" sz="1765" dirty="0" smtClean="0">
                <a:latin typeface="微软雅黑" panose="020B0503020204020204" pitchFamily="34" charset="-122"/>
                <a:ea typeface="微软雅黑" panose="020B0503020204020204" pitchFamily="34" charset="-122"/>
              </a:rPr>
              <a:t> </a:t>
            </a:r>
            <a:r>
              <a:rPr lang="en-US" sz="1765" dirty="0">
                <a:latin typeface="微软雅黑" panose="020B0503020204020204" pitchFamily="34" charset="-122"/>
                <a:ea typeface="微软雅黑" panose="020B0503020204020204" pitchFamily="34" charset="-122"/>
              </a:rPr>
              <a:t>(PowerShell </a:t>
            </a:r>
            <a:r>
              <a:rPr lang="zh-CN" altLang="en-US" sz="1765" dirty="0" smtClean="0">
                <a:latin typeface="微软雅黑" panose="020B0503020204020204" pitchFamily="34" charset="-122"/>
                <a:ea typeface="微软雅黑" panose="020B0503020204020204" pitchFamily="34" charset="-122"/>
              </a:rPr>
              <a:t>安全凭据和证书</a:t>
            </a:r>
            <a:r>
              <a:rPr lang="en-US" sz="1765" dirty="0" smtClean="0">
                <a:latin typeface="微软雅黑" panose="020B0503020204020204" pitchFamily="34" charset="-122"/>
                <a:ea typeface="微软雅黑" panose="020B0503020204020204" pitchFamily="34" charset="-122"/>
              </a:rPr>
              <a:t>)</a:t>
            </a:r>
            <a:endParaRPr lang="en-US" sz="1765" dirty="0">
              <a:latin typeface="微软雅黑" panose="020B0503020204020204" pitchFamily="34" charset="-122"/>
              <a:ea typeface="微软雅黑" panose="020B0503020204020204" pitchFamily="34" charset="-122"/>
            </a:endParaRPr>
          </a:p>
          <a:p>
            <a:pPr marL="572691" lvl="1" indent="-236546">
              <a:buBlip>
                <a:blip r:embed="rId3"/>
              </a:buBlip>
            </a:pPr>
            <a:r>
              <a:rPr lang="zh-CN" altLang="en-US" sz="1765" dirty="0" smtClean="0">
                <a:latin typeface="微软雅黑" panose="020B0503020204020204" pitchFamily="34" charset="-122"/>
                <a:ea typeface="微软雅黑" panose="020B0503020204020204" pitchFamily="34" charset="-122"/>
              </a:rPr>
              <a:t>变量</a:t>
            </a:r>
            <a:r>
              <a:rPr lang="en-US" sz="1765" dirty="0" smtClean="0">
                <a:latin typeface="微软雅黑" panose="020B0503020204020204" pitchFamily="34" charset="-122"/>
                <a:ea typeface="微软雅黑" panose="020B0503020204020204" pitchFamily="34" charset="-122"/>
              </a:rPr>
              <a:t> </a:t>
            </a:r>
            <a:r>
              <a:rPr lang="en-US" sz="1765" dirty="0">
                <a:latin typeface="微软雅黑" panose="020B0503020204020204" pitchFamily="34" charset="-122"/>
                <a:ea typeface="微软雅黑" panose="020B0503020204020204" pitchFamily="34" charset="-122"/>
              </a:rPr>
              <a:t>(standard and encrypted)</a:t>
            </a:r>
          </a:p>
          <a:p>
            <a:pPr marL="572691" lvl="1" indent="-236546">
              <a:buBlip>
                <a:blip r:embed="rId3"/>
              </a:buBlip>
            </a:pPr>
            <a:r>
              <a:rPr lang="zh-CN" altLang="en-US" sz="1765" dirty="0" smtClean="0">
                <a:latin typeface="微软雅黑" panose="020B0503020204020204" pitchFamily="34" charset="-122"/>
                <a:ea typeface="微软雅黑" panose="020B0503020204020204" pitchFamily="34" charset="-122"/>
              </a:rPr>
              <a:t>连接</a:t>
            </a:r>
            <a:endParaRPr lang="en-US" altLang="zh-CN" sz="1765" dirty="0" smtClean="0">
              <a:latin typeface="微软雅黑" panose="020B0503020204020204" pitchFamily="34" charset="-122"/>
              <a:ea typeface="微软雅黑" panose="020B0503020204020204" pitchFamily="34" charset="-122"/>
            </a:endParaRPr>
          </a:p>
          <a:p>
            <a:pPr marL="572691" lvl="1" indent="-236546">
              <a:buBlip>
                <a:blip r:embed="rId3"/>
              </a:buBlip>
            </a:pPr>
            <a:r>
              <a:rPr lang="zh-CN" altLang="en-US" sz="1765" dirty="0">
                <a:latin typeface="微软雅黑" panose="020B0503020204020204" pitchFamily="34" charset="-122"/>
                <a:ea typeface="微软雅黑" panose="020B0503020204020204" pitchFamily="34" charset="-122"/>
              </a:rPr>
              <a:t>计划</a:t>
            </a:r>
            <a:r>
              <a:rPr lang="zh-CN" altLang="en-US" sz="1765" dirty="0" smtClean="0">
                <a:latin typeface="微软雅黑" panose="020B0503020204020204" pitchFamily="34" charset="-122"/>
                <a:ea typeface="微软雅黑" panose="020B0503020204020204" pitchFamily="34" charset="-122"/>
              </a:rPr>
              <a:t>日程</a:t>
            </a:r>
            <a:endParaRPr lang="en-US" sz="1961" dirty="0">
              <a:gradFill>
                <a:gsLst>
                  <a:gs pos="13869">
                    <a:schemeClr val="tx2"/>
                  </a:gs>
                  <a:gs pos="42000">
                    <a:schemeClr val="tx2"/>
                  </a:gs>
                </a:gsLst>
                <a:lin ang="5400000" scaled="0"/>
              </a:gradFill>
              <a:latin typeface="微软雅黑" panose="020B0503020204020204" pitchFamily="34" charset="-122"/>
              <a:ea typeface="微软雅黑" panose="020B0503020204020204" pitchFamily="34" charset="-122"/>
            </a:endParaRPr>
          </a:p>
          <a:p>
            <a:pPr marL="336145" indent="-336145">
              <a:buClr>
                <a:schemeClr val="tx2"/>
              </a:buClr>
              <a:buBlip>
                <a:blip r:embed="rId3"/>
              </a:buBlip>
            </a:pPr>
            <a:r>
              <a:rPr lang="zh-CN" altLang="en-US" sz="1961" b="1" dirty="0">
                <a:gradFill>
                  <a:gsLst>
                    <a:gs pos="13869">
                      <a:schemeClr val="tx2"/>
                    </a:gs>
                    <a:gs pos="42000">
                      <a:schemeClr val="tx2"/>
                    </a:gs>
                  </a:gsLst>
                  <a:lin ang="5400000" scaled="0"/>
                </a:gradFill>
                <a:latin typeface="微软雅黑" panose="020B0503020204020204" pitchFamily="34" charset="-122"/>
                <a:ea typeface="微软雅黑" panose="020B0503020204020204" pitchFamily="34" charset="-122"/>
              </a:rPr>
              <a:t>测试</a:t>
            </a:r>
            <a:endParaRPr lang="en-US" sz="1961" b="1" dirty="0">
              <a:gradFill>
                <a:gsLst>
                  <a:gs pos="13869">
                    <a:schemeClr val="tx2"/>
                  </a:gs>
                  <a:gs pos="42000">
                    <a:schemeClr val="tx2"/>
                  </a:gs>
                </a:gsLst>
                <a:lin ang="5400000" scaled="0"/>
              </a:gradFill>
              <a:latin typeface="微软雅黑" panose="020B0503020204020204" pitchFamily="34" charset="-122"/>
              <a:ea typeface="微软雅黑" panose="020B0503020204020204" pitchFamily="34" charset="-122"/>
            </a:endParaRPr>
          </a:p>
          <a:p>
            <a:pPr marL="572691" lvl="1" indent="-236546">
              <a:buBlip>
                <a:blip r:embed="rId3"/>
              </a:buBlip>
            </a:pPr>
            <a:r>
              <a:rPr lang="zh-CN" altLang="en-US" sz="1765" dirty="0" smtClean="0">
                <a:latin typeface="微软雅黑" panose="020B0503020204020204" pitchFamily="34" charset="-122"/>
                <a:ea typeface="微软雅黑" panose="020B0503020204020204" pitchFamily="34" charset="-122"/>
              </a:rPr>
              <a:t>运行运行手册并通过创作输出窗口查看</a:t>
            </a:r>
            <a:endParaRPr lang="en-US" sz="1765" dirty="0">
              <a:latin typeface="微软雅黑" panose="020B0503020204020204" pitchFamily="34" charset="-122"/>
              <a:ea typeface="微软雅黑" panose="020B0503020204020204" pitchFamily="34" charset="-122"/>
            </a:endParaRPr>
          </a:p>
          <a:p>
            <a:pPr marL="572691" lvl="1" indent="-236546">
              <a:buBlip>
                <a:blip r:embed="rId3"/>
              </a:buBlip>
            </a:pPr>
            <a:r>
              <a:rPr lang="zh-CN" altLang="en-US" sz="1765" dirty="0" smtClean="0">
                <a:latin typeface="微软雅黑" panose="020B0503020204020204" pitchFamily="34" charset="-122"/>
                <a:ea typeface="微软雅黑" panose="020B0503020204020204" pitchFamily="34" charset="-122"/>
              </a:rPr>
              <a:t>定位排查问题</a:t>
            </a:r>
            <a:endParaRPr lang="en-US" sz="1765" dirty="0">
              <a:latin typeface="微软雅黑" panose="020B0503020204020204" pitchFamily="34" charset="-122"/>
              <a:ea typeface="微软雅黑" panose="020B0503020204020204" pitchFamily="34" charset="-122"/>
            </a:endParaRPr>
          </a:p>
          <a:p>
            <a:pPr marL="336145" indent="-336145">
              <a:buClr>
                <a:schemeClr val="tx2"/>
              </a:buClr>
              <a:buBlip>
                <a:blip r:embed="rId3"/>
              </a:buBlip>
            </a:pPr>
            <a:endParaRPr lang="en-US" sz="1961" dirty="0">
              <a:gradFill>
                <a:gsLst>
                  <a:gs pos="13869">
                    <a:schemeClr val="tx2"/>
                  </a:gs>
                  <a:gs pos="42000">
                    <a:schemeClr val="tx2"/>
                  </a:gs>
                </a:gsLst>
                <a:lin ang="5400000" scaled="0"/>
              </a:gradFill>
              <a:latin typeface="微软雅黑" panose="020B0503020204020204" pitchFamily="34" charset="-122"/>
              <a:ea typeface="微软雅黑" panose="020B0503020204020204" pitchFamily="34" charset="-122"/>
            </a:endParaRPr>
          </a:p>
          <a:p>
            <a:pPr marL="336145" indent="-336145">
              <a:buClr>
                <a:schemeClr val="tx2"/>
              </a:buClr>
              <a:buBlip>
                <a:blip r:embed="rId3"/>
              </a:buBlip>
            </a:pPr>
            <a:r>
              <a:rPr lang="zh-CN" altLang="en-US" sz="1961" b="1" dirty="0">
                <a:gradFill>
                  <a:gsLst>
                    <a:gs pos="13869">
                      <a:schemeClr val="tx2"/>
                    </a:gs>
                    <a:gs pos="42000">
                      <a:schemeClr val="tx2"/>
                    </a:gs>
                  </a:gsLst>
                  <a:lin ang="5400000" scaled="0"/>
                </a:gradFill>
                <a:latin typeface="微软雅黑" panose="020B0503020204020204" pitchFamily="34" charset="-122"/>
                <a:ea typeface="微软雅黑" panose="020B0503020204020204" pitchFamily="34" charset="-122"/>
              </a:rPr>
              <a:t>发布</a:t>
            </a:r>
            <a:endParaRPr lang="en-US" sz="1961" b="1" dirty="0">
              <a:gradFill>
                <a:gsLst>
                  <a:gs pos="13869">
                    <a:schemeClr val="tx2"/>
                  </a:gs>
                  <a:gs pos="42000">
                    <a:schemeClr val="tx2"/>
                  </a:gs>
                </a:gsLst>
                <a:lin ang="5400000" scaled="0"/>
              </a:gradFill>
              <a:latin typeface="微软雅黑" panose="020B0503020204020204" pitchFamily="34" charset="-122"/>
              <a:ea typeface="微软雅黑" panose="020B0503020204020204" pitchFamily="34" charset="-122"/>
            </a:endParaRPr>
          </a:p>
          <a:p>
            <a:pPr marL="572691" lvl="1" indent="-236546">
              <a:buBlip>
                <a:blip r:embed="rId3"/>
              </a:buBlip>
            </a:pPr>
            <a:r>
              <a:rPr lang="zh-CN" altLang="en-US" sz="1765" dirty="0" smtClean="0">
                <a:latin typeface="微软雅黑" panose="020B0503020204020204" pitchFamily="34" charset="-122"/>
                <a:ea typeface="微软雅黑" panose="020B0503020204020204" pitchFamily="34" charset="-122"/>
              </a:rPr>
              <a:t>在发布前编辑调试草稿</a:t>
            </a:r>
            <a:endParaRPr lang="en-US" sz="1765" dirty="0">
              <a:latin typeface="微软雅黑" panose="020B0503020204020204" pitchFamily="34" charset="-122"/>
              <a:ea typeface="微软雅黑" panose="020B0503020204020204" pitchFamily="34" charset="-122"/>
            </a:endParaRPr>
          </a:p>
          <a:p>
            <a:pPr marL="0" lvl="1"/>
            <a:endParaRPr lang="en-US" sz="1568" dirty="0">
              <a:latin typeface="微软雅黑" panose="020B0503020204020204" pitchFamily="34" charset="-122"/>
              <a:ea typeface="微软雅黑" panose="020B0503020204020204" pitchFamily="34" charset="-122"/>
            </a:endParaRPr>
          </a:p>
          <a:p>
            <a:endParaRPr lang="en-US" sz="1765" dirty="0">
              <a:latin typeface="微软雅黑" panose="020B0503020204020204" pitchFamily="34" charset="-122"/>
              <a:ea typeface="微软雅黑" panose="020B0503020204020204" pitchFamily="34" charset="-122"/>
            </a:endParaRPr>
          </a:p>
        </p:txBody>
      </p:sp>
      <p:pic>
        <p:nvPicPr>
          <p:cNvPr id="6" name="Picture 5"/>
          <p:cNvPicPr>
            <a:picLocks noChangeAspect="1"/>
          </p:cNvPicPr>
          <p:nvPr/>
        </p:nvPicPr>
        <p:blipFill>
          <a:blip r:embed="rId4"/>
          <a:stretch>
            <a:fillRect/>
          </a:stretch>
        </p:blipFill>
        <p:spPr>
          <a:xfrm>
            <a:off x="5348979" y="1337342"/>
            <a:ext cx="6985032" cy="4298481"/>
          </a:xfrm>
          <a:prstGeom prst="rect">
            <a:avLst/>
          </a:prstGeom>
          <a:scene3d>
            <a:camera prst="perspectiveContrastingLeftFacing"/>
            <a:lightRig rig="threePt" dir="t"/>
          </a:scene3d>
        </p:spPr>
      </p:pic>
    </p:spTree>
    <p:extLst>
      <p:ext uri="{BB962C8B-B14F-4D97-AF65-F5344CB8AC3E}">
        <p14:creationId xmlns:p14="http://schemas.microsoft.com/office/powerpoint/2010/main" val="58596828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管理运行手册和运行作业</a:t>
            </a:r>
            <a:endParaRPr lang="en-US" dirty="0"/>
          </a:p>
        </p:txBody>
      </p:sp>
      <p:sp>
        <p:nvSpPr>
          <p:cNvPr id="3" name="Text Placeholder 2"/>
          <p:cNvSpPr>
            <a:spLocks noGrp="1"/>
          </p:cNvSpPr>
          <p:nvPr>
            <p:ph type="body" sz="quarter" idx="11"/>
          </p:nvPr>
        </p:nvSpPr>
        <p:spPr>
          <a:xfrm>
            <a:off x="269241" y="1189494"/>
            <a:ext cx="6812816" cy="5331504"/>
          </a:xfrm>
        </p:spPr>
        <p:txBody>
          <a:bodyPr/>
          <a:lstStyle/>
          <a:p>
            <a:pPr marL="336145" indent="-336145">
              <a:buClr>
                <a:schemeClr val="tx2"/>
              </a:buClr>
              <a:buBlip>
                <a:blip r:embed="rId2"/>
              </a:buBlip>
            </a:pPr>
            <a:r>
              <a:rPr lang="zh-CN" altLang="en-US" sz="1961" dirty="0">
                <a:gradFill>
                  <a:gsLst>
                    <a:gs pos="13869">
                      <a:schemeClr val="tx2"/>
                    </a:gs>
                    <a:gs pos="42000">
                      <a:schemeClr val="tx2"/>
                    </a:gs>
                  </a:gsLst>
                  <a:lin ang="5400000" scaled="0"/>
                </a:gradFill>
                <a:latin typeface="+mn-lt"/>
              </a:rPr>
              <a:t>仪表</a:t>
            </a:r>
            <a:r>
              <a:rPr lang="zh-CN" altLang="en-US" sz="1961" dirty="0" smtClean="0">
                <a:gradFill>
                  <a:gsLst>
                    <a:gs pos="13869">
                      <a:schemeClr val="tx2"/>
                    </a:gs>
                    <a:gs pos="42000">
                      <a:schemeClr val="tx2"/>
                    </a:gs>
                  </a:gsLst>
                  <a:lin ang="5400000" scaled="0"/>
                </a:gradFill>
                <a:latin typeface="+mn-lt"/>
              </a:rPr>
              <a:t>板视图</a:t>
            </a:r>
            <a:endParaRPr lang="en-US" sz="1961" dirty="0">
              <a:gradFill>
                <a:gsLst>
                  <a:gs pos="13869">
                    <a:schemeClr val="tx2"/>
                  </a:gs>
                  <a:gs pos="42000">
                    <a:schemeClr val="tx2"/>
                  </a:gs>
                </a:gsLst>
                <a:lin ang="5400000" scaled="0"/>
              </a:gradFill>
              <a:latin typeface="+mn-lt"/>
            </a:endParaRPr>
          </a:p>
          <a:p>
            <a:pPr marL="572691" lvl="1" indent="-236546">
              <a:buBlip>
                <a:blip r:embed="rId2"/>
              </a:buBlip>
            </a:pPr>
            <a:r>
              <a:rPr lang="zh-CN" altLang="en-US" sz="1765" dirty="0" smtClean="0"/>
              <a:t>查看运行手册运行作业</a:t>
            </a:r>
            <a:endParaRPr lang="en-US" sz="1765" dirty="0"/>
          </a:p>
          <a:p>
            <a:pPr marL="572691" lvl="1" indent="-236546">
              <a:buBlip>
                <a:blip r:embed="rId2"/>
              </a:buBlip>
            </a:pPr>
            <a:r>
              <a:rPr lang="zh-CN" altLang="en-US" sz="1765" dirty="0" smtClean="0"/>
              <a:t>发现需要给予注意的作业</a:t>
            </a:r>
            <a:endParaRPr lang="en-US" sz="1961" dirty="0">
              <a:gradFill>
                <a:gsLst>
                  <a:gs pos="13869">
                    <a:schemeClr val="tx2"/>
                  </a:gs>
                  <a:gs pos="42000">
                    <a:schemeClr val="tx2"/>
                  </a:gs>
                </a:gsLst>
                <a:lin ang="5400000" scaled="0"/>
              </a:gradFill>
              <a:latin typeface="+mn-lt"/>
            </a:endParaRPr>
          </a:p>
          <a:p>
            <a:pPr marL="336145" indent="-336145">
              <a:buClr>
                <a:schemeClr val="tx2"/>
              </a:buClr>
              <a:buBlip>
                <a:blip r:embed="rId2"/>
              </a:buBlip>
            </a:pPr>
            <a:r>
              <a:rPr lang="zh-CN" altLang="en-US" sz="1961" dirty="0" smtClean="0">
                <a:gradFill>
                  <a:gsLst>
                    <a:gs pos="13869">
                      <a:schemeClr val="tx2"/>
                    </a:gs>
                    <a:gs pos="42000">
                      <a:schemeClr val="tx2"/>
                    </a:gs>
                  </a:gsLst>
                  <a:lin ang="5400000" scaled="0"/>
                </a:gradFill>
                <a:latin typeface="+mn-lt"/>
              </a:rPr>
              <a:t>运行手册视图</a:t>
            </a:r>
            <a:endParaRPr lang="en-US" sz="1961" dirty="0" smtClean="0">
              <a:gradFill>
                <a:gsLst>
                  <a:gs pos="13869">
                    <a:schemeClr val="tx2"/>
                  </a:gs>
                  <a:gs pos="42000">
                    <a:schemeClr val="tx2"/>
                  </a:gs>
                </a:gsLst>
                <a:lin ang="5400000" scaled="0"/>
              </a:gradFill>
              <a:latin typeface="+mn-lt"/>
            </a:endParaRPr>
          </a:p>
          <a:p>
            <a:pPr marL="572691" lvl="1" indent="-236546">
              <a:buBlip>
                <a:blip r:embed="rId2"/>
              </a:buBlip>
            </a:pPr>
            <a:r>
              <a:rPr lang="zh-CN" altLang="en-US" sz="1765" dirty="0" smtClean="0"/>
              <a:t>通过状态和时间过滤特定作业</a:t>
            </a:r>
            <a:endParaRPr lang="en-US" sz="1765" dirty="0" smtClean="0"/>
          </a:p>
          <a:p>
            <a:pPr marL="572691" lvl="1" indent="-236546">
              <a:buBlip>
                <a:blip r:embed="rId2"/>
              </a:buBlip>
            </a:pPr>
            <a:r>
              <a:rPr lang="zh-CN" altLang="en-US" sz="1765" dirty="0" smtClean="0"/>
              <a:t>检查创作状态</a:t>
            </a:r>
            <a:endParaRPr lang="en-US" sz="1765" dirty="0"/>
          </a:p>
          <a:p>
            <a:pPr marL="572691" lvl="1" indent="-236546">
              <a:buBlip>
                <a:blip r:embed="rId2"/>
              </a:buBlip>
            </a:pPr>
            <a:r>
              <a:rPr lang="zh-CN" altLang="en-US" sz="1765" dirty="0" smtClean="0"/>
              <a:t>过滤标签分组运行手册</a:t>
            </a:r>
            <a:endParaRPr lang="en-US" sz="1765" dirty="0" smtClean="0"/>
          </a:p>
          <a:p>
            <a:pPr marL="336145" indent="-336145">
              <a:buClr>
                <a:schemeClr val="tx2"/>
              </a:buClr>
              <a:buBlip>
                <a:blip r:embed="rId2"/>
              </a:buBlip>
            </a:pPr>
            <a:r>
              <a:rPr lang="zh-CN" altLang="en-US" sz="1961" dirty="0" smtClean="0">
                <a:gradFill>
                  <a:gsLst>
                    <a:gs pos="13869">
                      <a:schemeClr val="tx2"/>
                    </a:gs>
                    <a:gs pos="42000">
                      <a:schemeClr val="tx2"/>
                    </a:gs>
                  </a:gsLst>
                  <a:lin ang="5400000" scaled="0"/>
                </a:gradFill>
                <a:latin typeface="+mn-lt"/>
              </a:rPr>
              <a:t>作业视图</a:t>
            </a:r>
            <a:endParaRPr lang="en-US" sz="1961" dirty="0" smtClean="0">
              <a:gradFill>
                <a:gsLst>
                  <a:gs pos="13869">
                    <a:schemeClr val="tx2"/>
                  </a:gs>
                  <a:gs pos="42000">
                    <a:schemeClr val="tx2"/>
                  </a:gs>
                </a:gsLst>
                <a:lin ang="5400000" scaled="0"/>
              </a:gradFill>
              <a:latin typeface="+mn-lt"/>
            </a:endParaRPr>
          </a:p>
          <a:p>
            <a:pPr marL="572691" lvl="1" indent="-236546">
              <a:buBlip>
                <a:blip r:embed="rId2"/>
              </a:buBlip>
            </a:pPr>
            <a:r>
              <a:rPr lang="zh-CN" altLang="en-US" sz="1765" dirty="0" smtClean="0"/>
              <a:t>运行手册作业的历史记录</a:t>
            </a:r>
            <a:endParaRPr lang="en-US" sz="1765" dirty="0"/>
          </a:p>
          <a:p>
            <a:pPr marL="572691" lvl="1" indent="-236546">
              <a:buBlip>
                <a:blip r:embed="rId2"/>
              </a:buBlip>
            </a:pPr>
            <a:r>
              <a:rPr lang="zh-CN" altLang="en-US" sz="1765" dirty="0" smtClean="0"/>
              <a:t>最后更新日期和更新者</a:t>
            </a:r>
            <a:endParaRPr lang="en-US" sz="1765" dirty="0"/>
          </a:p>
          <a:p>
            <a:pPr marL="572691" lvl="1" indent="-236546">
              <a:buBlip>
                <a:blip r:embed="rId2"/>
              </a:buBlip>
            </a:pPr>
            <a:r>
              <a:rPr lang="zh-CN" altLang="en-US" sz="1765" dirty="0" smtClean="0"/>
              <a:t>输入参数社输出结果</a:t>
            </a:r>
            <a:endParaRPr lang="en-US" sz="1765" dirty="0"/>
          </a:p>
          <a:p>
            <a:pPr marL="572691" lvl="1" indent="-236546">
              <a:buBlip>
                <a:blip r:embed="rId2"/>
              </a:buBlip>
            </a:pPr>
            <a:r>
              <a:rPr lang="zh-CN" altLang="en-US" sz="1765" dirty="0" smtClean="0"/>
              <a:t>查看作业流输出帮助分析运行问题</a:t>
            </a:r>
            <a:endParaRPr lang="en-US" altLang="zh-CN" sz="1765" dirty="0" smtClean="0"/>
          </a:p>
          <a:p>
            <a:pPr marL="572691" lvl="1" indent="-236546">
              <a:buBlip>
                <a:blip r:embed="rId2"/>
              </a:buBlip>
            </a:pPr>
            <a:r>
              <a:rPr lang="zh-CN" altLang="en-US" sz="1765" dirty="0" smtClean="0"/>
              <a:t>停止，暂停或恢复作业</a:t>
            </a:r>
            <a:endParaRPr lang="en-US" sz="1765" dirty="0"/>
          </a:p>
          <a:p>
            <a:pPr marL="0" lvl="1"/>
            <a:endParaRPr lang="en-US" sz="1568" dirty="0"/>
          </a:p>
          <a:p>
            <a:endParaRPr lang="en-US" sz="1765" dirty="0"/>
          </a:p>
        </p:txBody>
      </p:sp>
      <p:pic>
        <p:nvPicPr>
          <p:cNvPr id="7" name="Picture 6"/>
          <p:cNvPicPr>
            <a:picLocks noChangeAspect="1"/>
          </p:cNvPicPr>
          <p:nvPr/>
        </p:nvPicPr>
        <p:blipFill>
          <a:blip r:embed="rId3"/>
          <a:stretch>
            <a:fillRect/>
          </a:stretch>
        </p:blipFill>
        <p:spPr>
          <a:xfrm>
            <a:off x="5498384" y="1412044"/>
            <a:ext cx="6838830" cy="4258018"/>
          </a:xfrm>
          <a:prstGeom prst="rect">
            <a:avLst/>
          </a:prstGeom>
          <a:scene3d>
            <a:camera prst="perspectiveContrastingLeftFacing"/>
            <a:lightRig rig="threePt" dir="t"/>
          </a:scene3d>
        </p:spPr>
      </p:pic>
    </p:spTree>
    <p:extLst>
      <p:ext uri="{BB962C8B-B14F-4D97-AF65-F5344CB8AC3E}">
        <p14:creationId xmlns:p14="http://schemas.microsoft.com/office/powerpoint/2010/main" val="403752741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设置检查点</a:t>
            </a:r>
            <a:endParaRPr lang="zh-CN" altLang="en-US"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6857" y="1367100"/>
            <a:ext cx="3886537" cy="2530059"/>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32674" y="1470340"/>
            <a:ext cx="1362482" cy="1462414"/>
          </a:xfrm>
          <a:prstGeom prst="rect">
            <a:avLst/>
          </a:prstGeom>
        </p:spPr>
      </p:pic>
      <p:sp>
        <p:nvSpPr>
          <p:cNvPr id="10" name="Text Placeholder 2"/>
          <p:cNvSpPr>
            <a:spLocks noGrp="1"/>
          </p:cNvSpPr>
          <p:nvPr>
            <p:ph type="body" sz="quarter" idx="11"/>
          </p:nvPr>
        </p:nvSpPr>
        <p:spPr>
          <a:xfrm>
            <a:off x="269241" y="1189494"/>
            <a:ext cx="6588759" cy="5331504"/>
          </a:xfrm>
        </p:spPr>
        <p:txBody>
          <a:bodyPr/>
          <a:lstStyle/>
          <a:p>
            <a:pPr marL="336145" indent="-336145">
              <a:buClr>
                <a:schemeClr val="tx2"/>
              </a:buClr>
              <a:buBlip>
                <a:blip r:embed="rId5"/>
              </a:buBlip>
            </a:pPr>
            <a:r>
              <a:rPr lang="en-US" altLang="zh-CN" sz="1961" dirty="0" smtClean="0">
                <a:gradFill>
                  <a:gsLst>
                    <a:gs pos="13869">
                      <a:schemeClr val="tx2"/>
                    </a:gs>
                    <a:gs pos="42000">
                      <a:schemeClr val="tx2"/>
                    </a:gs>
                  </a:gsLst>
                  <a:lin ang="5400000" scaled="0"/>
                </a:gradFill>
                <a:latin typeface="+mn-lt"/>
              </a:rPr>
              <a:t>PowerShell</a:t>
            </a:r>
            <a:r>
              <a:rPr lang="zh-CN" altLang="en-US" sz="1961" dirty="0" smtClean="0">
                <a:gradFill>
                  <a:gsLst>
                    <a:gs pos="13869">
                      <a:schemeClr val="tx2"/>
                    </a:gs>
                    <a:gs pos="42000">
                      <a:schemeClr val="tx2"/>
                    </a:gs>
                  </a:gsLst>
                  <a:lin ang="5400000" scaled="0"/>
                </a:gradFill>
                <a:latin typeface="+mn-lt"/>
              </a:rPr>
              <a:t>工作流检查点</a:t>
            </a:r>
            <a:endParaRPr lang="en-US" sz="1765" dirty="0"/>
          </a:p>
          <a:p>
            <a:pPr marL="572691" lvl="1" indent="-236546">
              <a:buBlip>
                <a:blip r:embed="rId5"/>
              </a:buBlip>
            </a:pPr>
            <a:r>
              <a:rPr lang="zh-CN" altLang="en-US" sz="1765" dirty="0" smtClean="0"/>
              <a:t>对于在</a:t>
            </a:r>
            <a:r>
              <a:rPr lang="en-US" altLang="zh-CN" sz="1765" dirty="0" smtClean="0"/>
              <a:t>Azure</a:t>
            </a:r>
            <a:r>
              <a:rPr lang="zh-CN" altLang="en-US" sz="1765" dirty="0" smtClean="0"/>
              <a:t>云中的分布式系统，通过设置检查点对长时间运行的自动化脚本可以提高可靠性。</a:t>
            </a:r>
            <a:endParaRPr lang="en-US" altLang="zh-CN" sz="1765" dirty="0"/>
          </a:p>
          <a:p>
            <a:pPr marL="572691" lvl="1" indent="-236546">
              <a:buBlip>
                <a:blip r:embed="rId5"/>
              </a:buBlip>
            </a:pPr>
            <a:r>
              <a:rPr lang="zh-CN" altLang="en-US" sz="1765" dirty="0"/>
              <a:t>设置检查点可以保证作业运行一次，防止非幂等性操作等问题。</a:t>
            </a:r>
            <a:endParaRPr lang="en-US" sz="1765" dirty="0"/>
          </a:p>
          <a:p>
            <a:pPr marL="336145" indent="-336145">
              <a:buClr>
                <a:schemeClr val="tx2"/>
              </a:buClr>
              <a:buBlip>
                <a:blip r:embed="rId5"/>
              </a:buBlip>
            </a:pPr>
            <a:r>
              <a:rPr lang="en-US" altLang="zh-CN" sz="1961" dirty="0" smtClean="0">
                <a:gradFill>
                  <a:gsLst>
                    <a:gs pos="13869">
                      <a:schemeClr val="tx2"/>
                    </a:gs>
                    <a:gs pos="42000">
                      <a:schemeClr val="tx2"/>
                    </a:gs>
                  </a:gsLst>
                  <a:lin ang="5400000" scaled="0"/>
                </a:gradFill>
                <a:latin typeface="+mn-lt"/>
              </a:rPr>
              <a:t>SMA</a:t>
            </a:r>
            <a:r>
              <a:rPr lang="zh-CN" altLang="en-US" sz="1961" dirty="0" smtClean="0">
                <a:gradFill>
                  <a:gsLst>
                    <a:gs pos="13869">
                      <a:schemeClr val="tx2"/>
                    </a:gs>
                    <a:gs pos="42000">
                      <a:schemeClr val="tx2"/>
                    </a:gs>
                  </a:gsLst>
                  <a:lin ang="5400000" scaled="0"/>
                </a:gradFill>
                <a:latin typeface="+mn-lt"/>
              </a:rPr>
              <a:t>提供的检查点</a:t>
            </a:r>
            <a:endParaRPr lang="en-US" sz="1961" dirty="0" smtClean="0">
              <a:gradFill>
                <a:gsLst>
                  <a:gs pos="13869">
                    <a:schemeClr val="tx2"/>
                  </a:gs>
                  <a:gs pos="42000">
                    <a:schemeClr val="tx2"/>
                  </a:gs>
                </a:gsLst>
                <a:lin ang="5400000" scaled="0"/>
              </a:gradFill>
              <a:latin typeface="+mn-lt"/>
            </a:endParaRPr>
          </a:p>
          <a:p>
            <a:pPr marL="572691" lvl="1" indent="-236546">
              <a:buBlip>
                <a:blip r:embed="rId5"/>
              </a:buBlip>
            </a:pPr>
            <a:r>
              <a:rPr lang="zh-CN" altLang="en-US" sz="1765" dirty="0" smtClean="0"/>
              <a:t>在</a:t>
            </a:r>
            <a:r>
              <a:rPr lang="en-US" altLang="zh-CN" sz="1765" dirty="0" smtClean="0"/>
              <a:t>Azure</a:t>
            </a:r>
            <a:r>
              <a:rPr lang="zh-CN" altLang="en-US" sz="1765" dirty="0" smtClean="0"/>
              <a:t>自动化服务中运行手册检查点保留到</a:t>
            </a:r>
            <a:r>
              <a:rPr lang="en-US" altLang="zh-CN" sz="1765" dirty="0" smtClean="0"/>
              <a:t>Azure</a:t>
            </a:r>
            <a:r>
              <a:rPr lang="zh-CN" altLang="en-US" sz="1765" dirty="0" smtClean="0"/>
              <a:t>自动化服务数据库</a:t>
            </a:r>
            <a:r>
              <a:rPr lang="zh-CN" altLang="en-US" sz="1765" dirty="0" smtClean="0"/>
              <a:t>中而不是虚拟机本地，因此具有了高可靠性</a:t>
            </a:r>
            <a:endParaRPr lang="en-US" altLang="zh-CN" sz="1765" dirty="0" smtClean="0"/>
          </a:p>
          <a:p>
            <a:pPr marL="572691" lvl="1" indent="-236546">
              <a:buBlip>
                <a:blip r:embed="rId5"/>
              </a:buBlip>
            </a:pPr>
            <a:r>
              <a:rPr lang="zh-CN" altLang="en-US" sz="1765" dirty="0" smtClean="0"/>
              <a:t>检查点包含了运行瞬时状态，包含了变量及序列化状态等。</a:t>
            </a:r>
            <a:endParaRPr lang="en-US" altLang="zh-CN" sz="1765" dirty="0" smtClean="0"/>
          </a:p>
          <a:p>
            <a:pPr marL="572691" lvl="1" indent="-236546">
              <a:buBlip>
                <a:blip r:embed="rId5"/>
              </a:buBlip>
            </a:pPr>
            <a:r>
              <a:rPr lang="zh-CN" altLang="en-US" sz="1765" dirty="0" smtClean="0"/>
              <a:t>设置过多的检查点有可能影响性能，合理设置避免重新运行时间可能小于设置检查点的代价。</a:t>
            </a:r>
            <a:endParaRPr lang="en-US" sz="1765" dirty="0" smtClean="0"/>
          </a:p>
          <a:p>
            <a:pPr marL="336145" indent="-336145">
              <a:buClr>
                <a:schemeClr val="tx2"/>
              </a:buClr>
              <a:buBlip>
                <a:blip r:embed="rId5"/>
              </a:buBlip>
            </a:pPr>
            <a:r>
              <a:rPr lang="zh-CN" altLang="en-US" sz="1961" dirty="0" smtClean="0">
                <a:gradFill>
                  <a:gsLst>
                    <a:gs pos="13869">
                      <a:schemeClr val="tx2"/>
                    </a:gs>
                    <a:gs pos="42000">
                      <a:schemeClr val="tx2"/>
                    </a:gs>
                  </a:gsLst>
                  <a:lin ang="5400000" scaled="0"/>
                </a:gradFill>
                <a:latin typeface="+mn-lt"/>
              </a:rPr>
              <a:t>运行手册运行时间</a:t>
            </a:r>
            <a:endParaRPr lang="en-US" sz="1961" dirty="0" smtClean="0">
              <a:gradFill>
                <a:gsLst>
                  <a:gs pos="13869">
                    <a:schemeClr val="tx2"/>
                  </a:gs>
                  <a:gs pos="42000">
                    <a:schemeClr val="tx2"/>
                  </a:gs>
                </a:gsLst>
                <a:lin ang="5400000" scaled="0"/>
              </a:gradFill>
              <a:latin typeface="+mn-lt"/>
            </a:endParaRPr>
          </a:p>
          <a:p>
            <a:pPr marL="572691" lvl="1" indent="-236546">
              <a:buBlip>
                <a:blip r:embed="rId5"/>
              </a:buBlip>
            </a:pPr>
            <a:r>
              <a:rPr lang="zh-CN" altLang="en-US" sz="1765" dirty="0" smtClean="0"/>
              <a:t>运行手册运行时间确保不超过</a:t>
            </a:r>
            <a:r>
              <a:rPr lang="en-US" altLang="zh-CN" sz="1765" dirty="0" smtClean="0"/>
              <a:t>30</a:t>
            </a:r>
            <a:r>
              <a:rPr lang="zh-CN" altLang="en-US" sz="1765" dirty="0" smtClean="0"/>
              <a:t>分钟，因此可以对于运行时间过长的运行手册设置检查点，持续运行。</a:t>
            </a:r>
            <a:endParaRPr lang="en-US" altLang="zh-CN" sz="1765" dirty="0" smtClean="0"/>
          </a:p>
          <a:p>
            <a:pPr marL="336145" lvl="1"/>
            <a:endParaRPr lang="en-US" altLang="zh-CN" b="1" dirty="0" smtClean="0">
              <a:gradFill>
                <a:gsLst>
                  <a:gs pos="13869">
                    <a:schemeClr val="tx2"/>
                  </a:gs>
                  <a:gs pos="42000">
                    <a:schemeClr val="tx2"/>
                  </a:gs>
                </a:gsLst>
                <a:lin ang="5400000" scaled="0"/>
              </a:gradFill>
              <a:latin typeface="+mn-lt"/>
            </a:endParaRPr>
          </a:p>
          <a:p>
            <a:pPr marL="336145" lvl="1"/>
            <a:r>
              <a:rPr lang="en-US" altLang="zh-CN" b="1" dirty="0" smtClean="0">
                <a:gradFill>
                  <a:gsLst>
                    <a:gs pos="13869">
                      <a:schemeClr val="tx2"/>
                    </a:gs>
                    <a:gs pos="42000">
                      <a:schemeClr val="tx2"/>
                    </a:gs>
                  </a:gsLst>
                  <a:lin ang="5400000" scaled="0"/>
                </a:gradFill>
                <a:latin typeface="+mn-lt"/>
              </a:rPr>
              <a:t>Checkpoint-Workflow</a:t>
            </a:r>
            <a:endParaRPr lang="en-US" altLang="zh-CN" b="1" dirty="0">
              <a:gradFill>
                <a:gsLst>
                  <a:gs pos="13869">
                    <a:schemeClr val="tx2"/>
                  </a:gs>
                  <a:gs pos="42000">
                    <a:schemeClr val="tx2"/>
                  </a:gs>
                </a:gsLst>
                <a:lin ang="5400000" scaled="0"/>
              </a:gradFill>
              <a:latin typeface="+mn-lt"/>
            </a:endParaRPr>
          </a:p>
          <a:p>
            <a:pPr marL="0" lvl="1"/>
            <a:r>
              <a:rPr lang="en-US" b="1" dirty="0">
                <a:gradFill>
                  <a:gsLst>
                    <a:gs pos="13869">
                      <a:schemeClr val="tx2"/>
                    </a:gs>
                    <a:gs pos="42000">
                      <a:schemeClr val="tx2"/>
                    </a:gs>
                  </a:gsLst>
                  <a:lin ang="5400000" scaled="0"/>
                </a:gradFill>
                <a:latin typeface="+mn-lt"/>
              </a:rPr>
              <a:t>           </a:t>
            </a:r>
          </a:p>
          <a:p>
            <a:endParaRPr lang="en-US" sz="1765" dirty="0"/>
          </a:p>
        </p:txBody>
      </p:sp>
    </p:spTree>
    <p:extLst>
      <p:ext uri="{BB962C8B-B14F-4D97-AF65-F5344CB8AC3E}">
        <p14:creationId xmlns:p14="http://schemas.microsoft.com/office/powerpoint/2010/main" val="275562492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下载，导入，编辑，运行和</a:t>
            </a:r>
            <a:r>
              <a:rPr lang="en-US" altLang="zh-CN" dirty="0" smtClean="0"/>
              <a:t/>
            </a:r>
            <a:br>
              <a:rPr lang="en-US" altLang="zh-CN" dirty="0" smtClean="0"/>
            </a:br>
            <a:r>
              <a:rPr lang="zh-CN" altLang="en-US" dirty="0" smtClean="0"/>
              <a:t>查看运行手册</a:t>
            </a:r>
            <a:endParaRPr lang="en-US" dirty="0"/>
          </a:p>
        </p:txBody>
      </p:sp>
      <p:pic>
        <p:nvPicPr>
          <p:cNvPr id="3" name="Picture 5"/>
          <p:cNvPicPr>
            <a:picLocks noChangeAspect="1"/>
          </p:cNvPicPr>
          <p:nvPr/>
        </p:nvPicPr>
        <p:blipFill>
          <a:blip r:embed="rId3"/>
          <a:stretch>
            <a:fillRect/>
          </a:stretch>
        </p:blipFill>
        <p:spPr>
          <a:xfrm>
            <a:off x="5348979" y="1337342"/>
            <a:ext cx="6985032" cy="4298481"/>
          </a:xfrm>
          <a:prstGeom prst="rect">
            <a:avLst/>
          </a:prstGeom>
          <a:scene3d>
            <a:camera prst="perspectiveContrastingLeftFacing"/>
            <a:lightRig rig="threePt" dir="t"/>
          </a:scene3d>
        </p:spPr>
      </p:pic>
    </p:spTree>
    <p:extLst>
      <p:ext uri="{BB962C8B-B14F-4D97-AF65-F5344CB8AC3E}">
        <p14:creationId xmlns:p14="http://schemas.microsoft.com/office/powerpoint/2010/main" val="4280203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管理自动化资产</a:t>
            </a:r>
            <a:endParaRPr lang="en-US" dirty="0"/>
          </a:p>
        </p:txBody>
      </p:sp>
      <p:sp>
        <p:nvSpPr>
          <p:cNvPr id="4" name="Text Placeholder 2"/>
          <p:cNvSpPr>
            <a:spLocks noGrp="1"/>
          </p:cNvSpPr>
          <p:nvPr>
            <p:ph type="body" sz="quarter" idx="11"/>
          </p:nvPr>
        </p:nvSpPr>
        <p:spPr>
          <a:xfrm>
            <a:off x="269241" y="1189494"/>
            <a:ext cx="11655840" cy="3140971"/>
          </a:xfrm>
        </p:spPr>
        <p:txBody>
          <a:bodyPr/>
          <a:lstStyle/>
          <a:p>
            <a:pPr marL="336145" indent="-336145">
              <a:buClr>
                <a:schemeClr val="tx2"/>
              </a:buClr>
              <a:buBlip>
                <a:blip r:embed="rId3"/>
              </a:buBlip>
            </a:pPr>
            <a:r>
              <a:rPr lang="zh-CN" altLang="en-US" sz="1961" dirty="0" smtClean="0">
                <a:gradFill>
                  <a:gsLst>
                    <a:gs pos="13869">
                      <a:schemeClr val="tx2"/>
                    </a:gs>
                    <a:gs pos="42000">
                      <a:schemeClr val="tx2"/>
                    </a:gs>
                  </a:gsLst>
                  <a:lin ang="5400000" scaled="0"/>
                </a:gradFill>
                <a:latin typeface="+mn-lt"/>
              </a:rPr>
              <a:t>管理全局资产</a:t>
            </a:r>
            <a:endParaRPr lang="en-US" sz="1961" dirty="0">
              <a:gradFill>
                <a:gsLst>
                  <a:gs pos="13869">
                    <a:schemeClr val="tx2"/>
                  </a:gs>
                  <a:gs pos="42000">
                    <a:schemeClr val="tx2"/>
                  </a:gs>
                </a:gsLst>
                <a:lin ang="5400000" scaled="0"/>
              </a:gradFill>
              <a:latin typeface="+mn-lt"/>
            </a:endParaRPr>
          </a:p>
          <a:p>
            <a:pPr marL="572691" lvl="1" indent="-236546">
              <a:buBlip>
                <a:blip r:embed="rId3"/>
              </a:buBlip>
            </a:pPr>
            <a:r>
              <a:rPr lang="zh-CN" altLang="en-US" sz="1765" dirty="0" smtClean="0"/>
              <a:t>添加集成模块</a:t>
            </a:r>
            <a:endParaRPr lang="en-US" altLang="zh-CN" sz="1765" dirty="0" smtClean="0"/>
          </a:p>
          <a:p>
            <a:pPr marL="572691" lvl="1" indent="-236546">
              <a:buBlip>
                <a:blip r:embed="rId3"/>
              </a:buBlip>
            </a:pPr>
            <a:r>
              <a:rPr lang="zh-CN" altLang="en-US" sz="1765" dirty="0" smtClean="0"/>
              <a:t>更新</a:t>
            </a:r>
            <a:r>
              <a:rPr lang="zh-CN" altLang="en-US" sz="1765" b="1" dirty="0" smtClean="0"/>
              <a:t>集成模块</a:t>
            </a:r>
            <a:endParaRPr lang="en-US" sz="1765" b="1" dirty="0"/>
          </a:p>
          <a:p>
            <a:pPr marL="572691" lvl="1" indent="-236546">
              <a:buBlip>
                <a:blip r:embed="rId3"/>
              </a:buBlip>
            </a:pPr>
            <a:r>
              <a:rPr lang="zh-CN" altLang="en-US" sz="1765" dirty="0" smtClean="0"/>
              <a:t>创建和管理</a:t>
            </a:r>
            <a:r>
              <a:rPr lang="zh-CN" altLang="en-US" sz="1765" b="1" dirty="0" smtClean="0"/>
              <a:t>安全凭据</a:t>
            </a:r>
            <a:endParaRPr lang="en-US" altLang="zh-CN" sz="1765" b="1" dirty="0" smtClean="0"/>
          </a:p>
          <a:p>
            <a:pPr marL="572691" lvl="1" indent="-236546">
              <a:buBlip>
                <a:blip r:embed="rId3"/>
              </a:buBlip>
            </a:pPr>
            <a:r>
              <a:rPr lang="zh-CN" altLang="en-US" sz="1765" dirty="0" smtClean="0"/>
              <a:t>创建和管理</a:t>
            </a:r>
            <a:r>
              <a:rPr lang="zh-CN" altLang="en-US" sz="1765" b="1" dirty="0" smtClean="0"/>
              <a:t>连接</a:t>
            </a:r>
            <a:endParaRPr lang="en-US" altLang="zh-CN" sz="1765" b="1" dirty="0" smtClean="0"/>
          </a:p>
          <a:p>
            <a:pPr marL="572691" lvl="1" indent="-236546">
              <a:buBlip>
                <a:blip r:embed="rId3"/>
              </a:buBlip>
            </a:pPr>
            <a:r>
              <a:rPr lang="zh-CN" altLang="en-US" sz="1765" dirty="0" smtClean="0"/>
              <a:t>创建和管理</a:t>
            </a:r>
            <a:r>
              <a:rPr lang="zh-CN" altLang="en-US" sz="1765" b="1" dirty="0" smtClean="0"/>
              <a:t>变量</a:t>
            </a:r>
            <a:endParaRPr lang="en-US" sz="1765" b="1" dirty="0"/>
          </a:p>
          <a:p>
            <a:pPr marL="572691" lvl="1" indent="-236546">
              <a:buBlip>
                <a:blip r:embed="rId3"/>
              </a:buBlip>
            </a:pPr>
            <a:r>
              <a:rPr lang="zh-CN" altLang="en-US" sz="1765" dirty="0" smtClean="0"/>
              <a:t>管理</a:t>
            </a:r>
            <a:r>
              <a:rPr lang="zh-CN" altLang="en-US" sz="1765" b="1" dirty="0" smtClean="0"/>
              <a:t>作业计划日程</a:t>
            </a:r>
            <a:endParaRPr lang="en-US" sz="1961" b="1" dirty="0">
              <a:gradFill>
                <a:gsLst>
                  <a:gs pos="13869">
                    <a:schemeClr val="tx2"/>
                  </a:gs>
                  <a:gs pos="42000">
                    <a:schemeClr val="tx2"/>
                  </a:gs>
                </a:gsLst>
                <a:lin ang="5400000" scaled="0"/>
              </a:gradFill>
              <a:latin typeface="+mn-lt"/>
            </a:endParaRPr>
          </a:p>
          <a:p>
            <a:pPr marL="0" lvl="1"/>
            <a:r>
              <a:rPr lang="zh-CN" altLang="en-US" b="1" dirty="0">
                <a:gradFill>
                  <a:gsLst>
                    <a:gs pos="13869">
                      <a:schemeClr val="tx2"/>
                    </a:gs>
                    <a:gs pos="42000">
                      <a:schemeClr val="tx2"/>
                    </a:gs>
                  </a:gsLst>
                  <a:lin ang="5400000" scaled="0"/>
                </a:gradFill>
                <a:latin typeface="+mn-lt"/>
              </a:rPr>
              <a:t> </a:t>
            </a:r>
            <a:r>
              <a:rPr lang="zh-CN" altLang="en-US" b="1" dirty="0" smtClean="0">
                <a:gradFill>
                  <a:gsLst>
                    <a:gs pos="13869">
                      <a:schemeClr val="tx2"/>
                    </a:gs>
                    <a:gs pos="42000">
                      <a:schemeClr val="tx2"/>
                    </a:gs>
                  </a:gsLst>
                  <a:lin ang="5400000" scaled="0"/>
                </a:gradFill>
                <a:latin typeface="+mn-lt"/>
              </a:rPr>
              <a:t>      资产边界</a:t>
            </a:r>
            <a:endParaRPr lang="en-US" altLang="zh-CN" b="1" dirty="0" smtClean="0">
              <a:gradFill>
                <a:gsLst>
                  <a:gs pos="13869">
                    <a:schemeClr val="tx2"/>
                  </a:gs>
                  <a:gs pos="42000">
                    <a:schemeClr val="tx2"/>
                  </a:gs>
                </a:gsLst>
                <a:lin ang="5400000" scaled="0"/>
              </a:gradFill>
              <a:latin typeface="+mn-lt"/>
            </a:endParaRPr>
          </a:p>
          <a:p>
            <a:pPr marL="0" lvl="1"/>
            <a:r>
              <a:rPr lang="en-US" b="1" dirty="0" smtClean="0">
                <a:gradFill>
                  <a:gsLst>
                    <a:gs pos="13869">
                      <a:schemeClr val="tx2"/>
                    </a:gs>
                    <a:gs pos="42000">
                      <a:schemeClr val="tx2"/>
                    </a:gs>
                  </a:gsLst>
                  <a:lin ang="5400000" scaled="0"/>
                </a:gradFill>
                <a:latin typeface="+mn-lt"/>
              </a:rPr>
              <a:t>           </a:t>
            </a:r>
            <a:r>
              <a:rPr lang="zh-CN" altLang="en-US" sz="1765" dirty="0"/>
              <a:t>全局资产</a:t>
            </a:r>
            <a:r>
              <a:rPr lang="zh-CN" altLang="en-US" sz="1765" dirty="0" smtClean="0"/>
              <a:t>在</a:t>
            </a:r>
            <a:r>
              <a:rPr lang="zh-CN" altLang="en-US" sz="1765" b="1" dirty="0" smtClean="0"/>
              <a:t>同一个自动化服务账号内</a:t>
            </a:r>
            <a:r>
              <a:rPr lang="zh-CN" altLang="en-US" sz="1765" dirty="0" smtClean="0"/>
              <a:t>生效</a:t>
            </a:r>
            <a:endParaRPr lang="en-US" altLang="zh-CN" sz="1765" dirty="0" smtClean="0"/>
          </a:p>
          <a:p>
            <a:pPr marL="0" lvl="1"/>
            <a:r>
              <a:rPr lang="en-US" sz="1765" dirty="0"/>
              <a:t> </a:t>
            </a:r>
            <a:r>
              <a:rPr lang="en-US" sz="1765" dirty="0" smtClean="0"/>
              <a:t>         </a:t>
            </a:r>
            <a:r>
              <a:rPr lang="zh-CN" altLang="en-US" sz="1765" dirty="0" smtClean="0"/>
              <a:t>在同一订阅下不同自动化服务账号不同资产</a:t>
            </a:r>
            <a:endParaRPr lang="en-US" sz="1765" dirty="0"/>
          </a:p>
          <a:p>
            <a:endParaRPr lang="en-US" sz="1765" dirty="0"/>
          </a:p>
        </p:txBody>
      </p:sp>
      <p:pic>
        <p:nvPicPr>
          <p:cNvPr id="7" name="Picture 6"/>
          <p:cNvPicPr>
            <a:picLocks noChangeAspect="1"/>
          </p:cNvPicPr>
          <p:nvPr/>
        </p:nvPicPr>
        <p:blipFill>
          <a:blip r:embed="rId4"/>
          <a:stretch>
            <a:fillRect/>
          </a:stretch>
        </p:blipFill>
        <p:spPr>
          <a:xfrm>
            <a:off x="5232485" y="1412044"/>
            <a:ext cx="7213191" cy="4449441"/>
          </a:xfrm>
          <a:prstGeom prst="rect">
            <a:avLst/>
          </a:prstGeom>
          <a:scene3d>
            <a:camera prst="perspectiveContrastingLeftFacing"/>
            <a:lightRig rig="threePt" dir="t"/>
          </a:scene3d>
        </p:spPr>
      </p:pic>
    </p:spTree>
    <p:extLst>
      <p:ext uri="{BB962C8B-B14F-4D97-AF65-F5344CB8AC3E}">
        <p14:creationId xmlns:p14="http://schemas.microsoft.com/office/powerpoint/2010/main" val="223530029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管理资产</a:t>
            </a:r>
            <a:endParaRPr lang="en-US" dirty="0"/>
          </a:p>
        </p:txBody>
      </p:sp>
      <p:pic>
        <p:nvPicPr>
          <p:cNvPr id="4" name="Picture 6"/>
          <p:cNvPicPr>
            <a:picLocks noChangeAspect="1"/>
          </p:cNvPicPr>
          <p:nvPr/>
        </p:nvPicPr>
        <p:blipFill>
          <a:blip r:embed="rId3"/>
          <a:stretch>
            <a:fillRect/>
          </a:stretch>
        </p:blipFill>
        <p:spPr>
          <a:xfrm>
            <a:off x="5232485" y="1412044"/>
            <a:ext cx="7213191" cy="4449441"/>
          </a:xfrm>
          <a:prstGeom prst="rect">
            <a:avLst/>
          </a:prstGeom>
          <a:scene3d>
            <a:camera prst="perspectiveContrastingLeftFacing"/>
            <a:lightRig rig="threePt" dir="t"/>
          </a:scene3d>
        </p:spPr>
      </p:pic>
    </p:spTree>
    <p:extLst>
      <p:ext uri="{BB962C8B-B14F-4D97-AF65-F5344CB8AC3E}">
        <p14:creationId xmlns:p14="http://schemas.microsoft.com/office/powerpoint/2010/main" val="904845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Azure </a:t>
            </a:r>
            <a:r>
              <a:rPr lang="en-US" altLang="zh-CN" dirty="0"/>
              <a:t>Automation PowerShell </a:t>
            </a:r>
            <a:r>
              <a:rPr lang="en-US" altLang="zh-CN" dirty="0" err="1"/>
              <a:t>Cmdlets</a:t>
            </a:r>
            <a:endParaRPr lang="zh-CN" altLang="en-US" dirty="0"/>
          </a:p>
        </p:txBody>
      </p:sp>
      <p:pic>
        <p:nvPicPr>
          <p:cNvPr id="18" name="图片 17"/>
          <p:cNvPicPr>
            <a:picLocks noChangeAspect="1"/>
          </p:cNvPicPr>
          <p:nvPr/>
        </p:nvPicPr>
        <p:blipFill>
          <a:blip r:embed="rId2"/>
          <a:stretch>
            <a:fillRect/>
          </a:stretch>
        </p:blipFill>
        <p:spPr>
          <a:xfrm>
            <a:off x="379515" y="1049759"/>
            <a:ext cx="9123809" cy="1533333"/>
          </a:xfrm>
          <a:prstGeom prst="rect">
            <a:avLst/>
          </a:prstGeom>
        </p:spPr>
      </p:pic>
      <p:sp>
        <p:nvSpPr>
          <p:cNvPr id="12" name="矩形 11"/>
          <p:cNvSpPr/>
          <p:nvPr/>
        </p:nvSpPr>
        <p:spPr>
          <a:xfrm>
            <a:off x="379515" y="1049759"/>
            <a:ext cx="5810250" cy="2401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3"/>
          <a:stretch>
            <a:fillRect/>
          </a:stretch>
        </p:blipFill>
        <p:spPr>
          <a:xfrm>
            <a:off x="379514" y="2709283"/>
            <a:ext cx="9123809" cy="1685714"/>
          </a:xfrm>
          <a:prstGeom prst="rect">
            <a:avLst/>
          </a:prstGeom>
        </p:spPr>
      </p:pic>
      <p:sp>
        <p:nvSpPr>
          <p:cNvPr id="9" name="矩形 8"/>
          <p:cNvSpPr/>
          <p:nvPr/>
        </p:nvSpPr>
        <p:spPr>
          <a:xfrm>
            <a:off x="379514" y="2818496"/>
            <a:ext cx="7177298" cy="41809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4"/>
          <a:stretch>
            <a:fillRect/>
          </a:stretch>
        </p:blipFill>
        <p:spPr>
          <a:xfrm>
            <a:off x="379514" y="4521188"/>
            <a:ext cx="5495238" cy="2209524"/>
          </a:xfrm>
          <a:prstGeom prst="rect">
            <a:avLst/>
          </a:prstGeom>
        </p:spPr>
      </p:pic>
      <p:sp>
        <p:nvSpPr>
          <p:cNvPr id="5" name="线形标注 1 4"/>
          <p:cNvSpPr/>
          <p:nvPr/>
        </p:nvSpPr>
        <p:spPr>
          <a:xfrm>
            <a:off x="6189765" y="5061857"/>
            <a:ext cx="2954235" cy="936172"/>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可以在运行手册中通过调用新的运行手册的异步作业</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910328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sz="3600" dirty="0" smtClean="0"/>
              <a:t>自动化服务最佳实践</a:t>
            </a:r>
            <a:endParaRPr lang="zh-CN" altLang="en-US" sz="3600" dirty="0"/>
          </a:p>
        </p:txBody>
      </p:sp>
    </p:spTree>
    <p:extLst>
      <p:ext uri="{BB962C8B-B14F-4D97-AF65-F5344CB8AC3E}">
        <p14:creationId xmlns:p14="http://schemas.microsoft.com/office/powerpoint/2010/main" val="30678064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255" y="3689985"/>
            <a:ext cx="3016177" cy="2099310"/>
          </a:xfrm>
          <a:prstGeom prst="rect">
            <a:avLst/>
          </a:prstGeom>
        </p:spPr>
      </p:pic>
      <p:sp>
        <p:nvSpPr>
          <p:cNvPr id="5" name="云形标注 4"/>
          <p:cNvSpPr/>
          <p:nvPr/>
        </p:nvSpPr>
        <p:spPr>
          <a:xfrm>
            <a:off x="3028182" y="325258"/>
            <a:ext cx="9022448" cy="4414382"/>
          </a:xfrm>
          <a:prstGeom prst="cloudCallout">
            <a:avLst>
              <a:gd name="adj1" fmla="val -52694"/>
              <a:gd name="adj2" fmla="val 520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3992401" y="1463246"/>
            <a:ext cx="8058229" cy="1793104"/>
          </a:xfrm>
        </p:spPr>
        <p:txBody>
          <a:bodyPr>
            <a:normAutofit fontScale="90000"/>
          </a:bodyPr>
          <a:lstStyle/>
          <a:p>
            <a:r>
              <a:rPr lang="en-US" dirty="0" smtClean="0">
                <a:solidFill>
                  <a:schemeClr val="bg1"/>
                </a:solidFill>
              </a:rPr>
              <a:t>“</a:t>
            </a:r>
            <a:r>
              <a:rPr lang="zh-CN" altLang="en-US" dirty="0" smtClean="0">
                <a:solidFill>
                  <a:schemeClr val="bg1"/>
                </a:solidFill>
              </a:rPr>
              <a:t>对于</a:t>
            </a:r>
            <a:r>
              <a:rPr lang="zh-CN" altLang="en-US" dirty="0">
                <a:solidFill>
                  <a:schemeClr val="bg1"/>
                </a:solidFill>
              </a:rPr>
              <a:t>云</a:t>
            </a:r>
            <a:r>
              <a:rPr lang="zh-CN" altLang="en-US" dirty="0" smtClean="0">
                <a:solidFill>
                  <a:schemeClr val="bg1"/>
                </a:solidFill>
              </a:rPr>
              <a:t>中</a:t>
            </a:r>
            <a:r>
              <a:rPr lang="zh-CN" altLang="en-US" b="1" dirty="0" smtClean="0">
                <a:solidFill>
                  <a:srgbClr val="FF0000"/>
                </a:solidFill>
              </a:rPr>
              <a:t>可重复性的</a:t>
            </a:r>
            <a:r>
              <a:rPr lang="zh-CN" altLang="en-US" dirty="0" smtClean="0">
                <a:solidFill>
                  <a:schemeClr val="bg1"/>
                </a:solidFill>
              </a:rPr>
              <a:t>操作，请考虑通过</a:t>
            </a:r>
            <a:r>
              <a:rPr lang="zh-CN" altLang="en-US" b="1" dirty="0" smtClean="0">
                <a:solidFill>
                  <a:srgbClr val="FF0000"/>
                </a:solidFill>
              </a:rPr>
              <a:t>自动化服务</a:t>
            </a:r>
            <a:r>
              <a:rPr lang="zh-CN" altLang="en-US" dirty="0" smtClean="0">
                <a:solidFill>
                  <a:schemeClr val="bg1"/>
                </a:solidFill>
              </a:rPr>
              <a:t>实现！”</a:t>
            </a:r>
            <a:endParaRPr lang="en-US" dirty="0">
              <a:solidFill>
                <a:schemeClr val="bg1"/>
              </a:solidFill>
            </a:endParaRPr>
          </a:p>
        </p:txBody>
      </p:sp>
    </p:spTree>
    <p:extLst>
      <p:ext uri="{BB962C8B-B14F-4D97-AF65-F5344CB8AC3E}">
        <p14:creationId xmlns:p14="http://schemas.microsoft.com/office/powerpoint/2010/main" val="306470531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prstGeom prst="rect">
            <a:avLst/>
          </a:prstGeom>
        </p:spPr>
        <p:txBody>
          <a:bodyPr/>
          <a:lstStyle/>
          <a:p>
            <a:r>
              <a:rPr lang="zh-Hans" altLang="en-US" dirty="0" smtClean="0">
                <a:solidFill>
                  <a:schemeClr val="accent1">
                    <a:alpha val="98824"/>
                  </a:schemeClr>
                </a:solidFill>
              </a:rPr>
              <a:t>课程内容</a:t>
            </a:r>
            <a:endParaRPr lang="en-US" dirty="0">
              <a:solidFill>
                <a:schemeClr val="accent1">
                  <a:alpha val="98824"/>
                </a:schemeClr>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939899560"/>
              </p:ext>
            </p:extLst>
          </p:nvPr>
        </p:nvGraphicFramePr>
        <p:xfrm>
          <a:off x="379514" y="1245702"/>
          <a:ext cx="11403180" cy="4743627"/>
        </p:xfrm>
        <a:graphic>
          <a:graphicData uri="http://schemas.openxmlformats.org/drawingml/2006/table">
            <a:tbl>
              <a:tblPr bandRow="1">
                <a:tableStyleId>{5C22544A-7EE6-4342-B048-85BDC9FD1C3A}</a:tableStyleId>
              </a:tblPr>
              <a:tblGrid>
                <a:gridCol w="11403180"/>
              </a:tblGrid>
              <a:tr h="840758">
                <a:tc>
                  <a:txBody>
                    <a:bodyPr/>
                    <a:lstStyle/>
                    <a:p>
                      <a:pPr marL="571500" indent="-571500">
                        <a:tabLst>
                          <a:tab pos="573088" algn="l"/>
                        </a:tabLst>
                      </a:pPr>
                      <a:r>
                        <a:rPr lang="en-US" sz="2800" b="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01 | </a:t>
                      </a:r>
                      <a:r>
                        <a:rPr lang="zh-CN" altLang="en-US" sz="2800" b="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自动化服务介绍</a:t>
                      </a:r>
                      <a:r>
                        <a:rPr lang="en-US" sz="2000" b="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	</a:t>
                      </a:r>
                    </a:p>
                  </a:txBody>
                  <a:tcPr marL="91464" marR="91464" marT="34299" marB="34299" anchor="ctr"/>
                </a:tc>
              </a:tr>
              <a:tr h="690745">
                <a:tc>
                  <a:txBody>
                    <a:bodyPr/>
                    <a:lstStyle/>
                    <a:p>
                      <a:pPr marL="573088" indent="-573088">
                        <a:tabLst/>
                      </a:pPr>
                      <a:r>
                        <a:rPr lang="en-US" sz="2800" b="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02 | </a:t>
                      </a:r>
                      <a:r>
                        <a:rPr lang="zh-CN" altLang="en-US" sz="2800" b="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运用自动化服务连接到</a:t>
                      </a:r>
                      <a:r>
                        <a:rPr lang="en-US" altLang="zh-CN" sz="2800" b="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Azure</a:t>
                      </a:r>
                      <a:r>
                        <a:rPr lang="zh-CN" altLang="en-US" sz="2800" b="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云</a:t>
                      </a:r>
                      <a:r>
                        <a:rPr lang="en-US" sz="2000" b="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	</a:t>
                      </a:r>
                    </a:p>
                  </a:txBody>
                  <a:tcPr marL="91464" marR="91464" marT="34299" marB="34299" anchor="ctr"/>
                </a:tc>
              </a:tr>
              <a:tr h="803031">
                <a:tc>
                  <a:txBody>
                    <a:bodyPr/>
                    <a:lstStyle/>
                    <a:p>
                      <a:pPr marL="573088" marR="0" indent="-573088" algn="l" defTabSz="914088"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03 | </a:t>
                      </a:r>
                      <a:r>
                        <a:rPr lang="zh-CN" altLang="en-US" sz="2800" b="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管理运行手册和资产</a:t>
                      </a:r>
                      <a:r>
                        <a:rPr lang="en-US" sz="2000" b="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	</a:t>
                      </a:r>
                    </a:p>
                  </a:txBody>
                  <a:tcPr marL="91464" marR="91464" marT="34299" marB="34299" anchor="ctr"/>
                </a:tc>
              </a:tr>
              <a:tr h="803031">
                <a:tc>
                  <a:txBody>
                    <a:bodyPr/>
                    <a:lstStyle/>
                    <a:p>
                      <a:pPr marL="573088" marR="0" indent="-573088" algn="l" defTabSz="914088" rtl="0" eaLnBrk="1" fontAlgn="auto" latinLnBrk="0" hangingPunct="1">
                        <a:lnSpc>
                          <a:spcPct val="100000"/>
                        </a:lnSpc>
                        <a:spcBef>
                          <a:spcPts val="0"/>
                        </a:spcBef>
                        <a:spcAft>
                          <a:spcPts val="0"/>
                        </a:spcAft>
                        <a:buClrTx/>
                        <a:buSzTx/>
                        <a:buFontTx/>
                        <a:buNone/>
                        <a:tabLst/>
                        <a:defRPr/>
                      </a:pPr>
                      <a:r>
                        <a:rPr lang="en-US" sz="2800" b="0" kern="120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04 </a:t>
                      </a:r>
                      <a:r>
                        <a:rPr lang="en-US" altLang="zh-CN" sz="2800" b="0" kern="120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 </a:t>
                      </a:r>
                      <a:r>
                        <a:rPr lang="zh-CN" altLang="en-US" sz="2800" b="0" kern="120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自动化服务最佳实践</a:t>
                      </a:r>
                      <a:endParaRPr lang="en-US" sz="2800" b="0" kern="120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endParaRPr>
                    </a:p>
                  </a:txBody>
                  <a:tcPr marL="91464" marR="91464" marT="34299" marB="34299" anchor="ctr"/>
                </a:tc>
              </a:tr>
              <a:tr h="803031">
                <a:tc>
                  <a:txBody>
                    <a:bodyPr/>
                    <a:lstStyle/>
                    <a:p>
                      <a:pPr marL="573088" marR="0" indent="-573088" algn="l" defTabSz="914088" rtl="0" eaLnBrk="1" fontAlgn="auto" latinLnBrk="0" hangingPunct="1">
                        <a:lnSpc>
                          <a:spcPct val="100000"/>
                        </a:lnSpc>
                        <a:spcBef>
                          <a:spcPts val="0"/>
                        </a:spcBef>
                        <a:spcAft>
                          <a:spcPts val="0"/>
                        </a:spcAft>
                        <a:buClrTx/>
                        <a:buSzTx/>
                        <a:buFontTx/>
                        <a:buNone/>
                        <a:tabLst/>
                        <a:defRPr/>
                      </a:pPr>
                      <a:r>
                        <a:rPr lang="en-US" sz="2800" b="0" kern="120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05 </a:t>
                      </a:r>
                      <a:r>
                        <a:rPr lang="en-US" altLang="zh-CN" sz="2800" b="0" kern="120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 </a:t>
                      </a:r>
                      <a:r>
                        <a:rPr lang="zh-CN" altLang="en-US" sz="2800" b="0" kern="120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自动化服务场景示例</a:t>
                      </a:r>
                      <a:endParaRPr lang="en-US" sz="2800" b="0" kern="120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endParaRPr>
                    </a:p>
                  </a:txBody>
                  <a:tcPr marL="91464" marR="91464" marT="34299" marB="34299" anchor="ctr"/>
                </a:tc>
              </a:tr>
              <a:tr h="803031">
                <a:tc>
                  <a:txBody>
                    <a:bodyPr/>
                    <a:lstStyle/>
                    <a:p>
                      <a:pPr marL="573088" marR="0" indent="-573088" algn="l" defTabSz="914088" rtl="0" eaLnBrk="1" fontAlgn="auto" latinLnBrk="0" hangingPunct="1">
                        <a:lnSpc>
                          <a:spcPct val="100000"/>
                        </a:lnSpc>
                        <a:spcBef>
                          <a:spcPts val="0"/>
                        </a:spcBef>
                        <a:spcAft>
                          <a:spcPts val="0"/>
                        </a:spcAft>
                        <a:buClrTx/>
                        <a:buSzTx/>
                        <a:buFontTx/>
                        <a:buNone/>
                        <a:tabLst/>
                        <a:defRPr/>
                      </a:pPr>
                      <a:r>
                        <a:rPr lang="en-US" sz="2800" b="0" kern="120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06 | </a:t>
                      </a:r>
                      <a:r>
                        <a:rPr lang="zh-CN" altLang="en-US" sz="2800" b="0" kern="1200" baseline="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问答</a:t>
                      </a:r>
                      <a:endParaRPr lang="en-US" sz="2800" b="0" kern="1200" baseline="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endParaRPr>
                    </a:p>
                  </a:txBody>
                  <a:tcPr marL="91464" marR="91464" marT="34299" marB="34299" anchor="ctr"/>
                </a:tc>
              </a:tr>
            </a:tbl>
          </a:graphicData>
        </a:graphic>
      </p:graphicFrame>
    </p:spTree>
    <p:extLst>
      <p:ext uri="{BB962C8B-B14F-4D97-AF65-F5344CB8AC3E}">
        <p14:creationId xmlns:p14="http://schemas.microsoft.com/office/powerpoint/2010/main" val="3810903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运行手册</a:t>
            </a:r>
            <a:endParaRPr lang="zh-CN" altLang="en-US" dirty="0"/>
          </a:p>
        </p:txBody>
      </p:sp>
      <p:sp>
        <p:nvSpPr>
          <p:cNvPr id="5" name="内容占位符 4"/>
          <p:cNvSpPr>
            <a:spLocks noGrp="1"/>
          </p:cNvSpPr>
          <p:nvPr>
            <p:ph sz="quarter" idx="10"/>
          </p:nvPr>
        </p:nvSpPr>
        <p:spPr/>
        <p:txBody>
          <a:bodyPr/>
          <a:lstStyle/>
          <a:p>
            <a:r>
              <a:rPr lang="zh-CN" altLang="en-US" sz="2400" dirty="0" smtClean="0"/>
              <a:t>创建小的模块化，通过参数化调用完成所需任务流程的</a:t>
            </a:r>
            <a:r>
              <a:rPr lang="zh-CN" altLang="en-US" sz="2400" dirty="0"/>
              <a:t>运行手册</a:t>
            </a:r>
            <a:endParaRPr lang="en-US" altLang="zh-CN" sz="2400" dirty="0" smtClean="0"/>
          </a:p>
          <a:p>
            <a:r>
              <a:rPr lang="zh-CN" altLang="en-US" sz="2400" dirty="0" smtClean="0"/>
              <a:t>创建小颗粒度的运行时间短的运行手册</a:t>
            </a:r>
            <a:endParaRPr lang="en-US" altLang="zh-CN" sz="2400" dirty="0" smtClean="0"/>
          </a:p>
          <a:p>
            <a:r>
              <a:rPr lang="zh-CN" altLang="en-US" sz="2400" dirty="0" smtClean="0"/>
              <a:t>在</a:t>
            </a:r>
            <a:r>
              <a:rPr lang="en-US" altLang="zh-CN" sz="2400" dirty="0" smtClean="0"/>
              <a:t>Azure</a:t>
            </a:r>
            <a:r>
              <a:rPr lang="zh-CN" altLang="en-US" sz="2400" dirty="0" smtClean="0"/>
              <a:t>门户通过标签明确运行手册的用途和分类</a:t>
            </a:r>
            <a:endParaRPr lang="en-US" altLang="zh-CN" sz="2400" dirty="0"/>
          </a:p>
          <a:p>
            <a:r>
              <a:rPr lang="zh-CN" altLang="en-US" sz="2400" dirty="0" smtClean="0"/>
              <a:t>标签格式（</a:t>
            </a:r>
            <a:r>
              <a:rPr lang="en-US" altLang="zh-CN" sz="2400" dirty="0" smtClean="0"/>
              <a:t>”Tag1,Tag2” </a:t>
            </a:r>
            <a:r>
              <a:rPr lang="zh-CN" altLang="en-US" sz="2400" dirty="0" smtClean="0"/>
              <a:t>或</a:t>
            </a:r>
            <a:r>
              <a:rPr lang="en-US" altLang="zh-CN" sz="2400" dirty="0" smtClean="0"/>
              <a:t>”tagKey1:tagValueA,tagKey2:tagVauleB”)</a:t>
            </a:r>
          </a:p>
          <a:p>
            <a:r>
              <a:rPr lang="zh-CN" altLang="en-US" sz="2400" dirty="0"/>
              <a:t>多</a:t>
            </a:r>
            <a:r>
              <a:rPr lang="zh-CN" altLang="en-US" sz="2400" dirty="0" smtClean="0"/>
              <a:t>利用现有的脚本中心库</a:t>
            </a:r>
            <a:endParaRPr lang="en-US" altLang="zh-CN" sz="2400" dirty="0" smtClean="0"/>
          </a:p>
          <a:p>
            <a:r>
              <a:rPr lang="zh-CN" altLang="en-US" sz="2400" dirty="0" smtClean="0"/>
              <a:t>将运行手册分割为小的模块化活动，便于持久化工作流或针对不同的活动添加检查点</a:t>
            </a:r>
            <a:endParaRPr lang="en-US" altLang="zh-CN" sz="2400" dirty="0" smtClean="0"/>
          </a:p>
          <a:p>
            <a:r>
              <a:rPr lang="zh-CN" altLang="en-US" sz="2400" dirty="0" smtClean="0"/>
              <a:t>测试后再发布运行手册</a:t>
            </a:r>
            <a:endParaRPr lang="en-US" altLang="zh-CN" sz="2400" dirty="0" smtClean="0"/>
          </a:p>
          <a:p>
            <a:r>
              <a:rPr lang="zh-CN" altLang="en-US" sz="2400" dirty="0" smtClean="0"/>
              <a:t>确保子运行手册先于父运行手册调用前发布</a:t>
            </a:r>
            <a:endParaRPr lang="en-US" altLang="zh-CN" sz="2400" dirty="0" smtClean="0"/>
          </a:p>
          <a:p>
            <a:endParaRPr lang="en-US" altLang="zh-CN" sz="2800" dirty="0" smtClean="0"/>
          </a:p>
          <a:p>
            <a:endParaRPr lang="zh-CN" altLang="en-US" sz="2800" dirty="0"/>
          </a:p>
        </p:txBody>
      </p:sp>
    </p:spTree>
    <p:extLst>
      <p:ext uri="{BB962C8B-B14F-4D97-AF65-F5344CB8AC3E}">
        <p14:creationId xmlns:p14="http://schemas.microsoft.com/office/powerpoint/2010/main" val="4157457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Azure</a:t>
            </a:r>
            <a:r>
              <a:rPr lang="zh-CN" altLang="en-US" dirty="0" smtClean="0"/>
              <a:t>自动化服务账号</a:t>
            </a:r>
            <a:endParaRPr lang="zh-CN" altLang="en-US" dirty="0"/>
          </a:p>
        </p:txBody>
      </p:sp>
      <p:sp>
        <p:nvSpPr>
          <p:cNvPr id="3" name="内容占位符 2"/>
          <p:cNvSpPr>
            <a:spLocks noGrp="1"/>
          </p:cNvSpPr>
          <p:nvPr>
            <p:ph sz="quarter" idx="10"/>
          </p:nvPr>
        </p:nvSpPr>
        <p:spPr/>
        <p:txBody>
          <a:bodyPr/>
          <a:lstStyle/>
          <a:p>
            <a:r>
              <a:rPr lang="zh-CN" altLang="en-US" sz="2800" dirty="0" smtClean="0"/>
              <a:t>为不同的组织单元，环境，团队创建不同的自动化服务账号</a:t>
            </a:r>
            <a:endParaRPr lang="en-US" altLang="zh-CN" sz="2800" dirty="0" smtClean="0"/>
          </a:p>
          <a:p>
            <a:r>
              <a:rPr lang="zh-CN" altLang="en-US" sz="2800" dirty="0" smtClean="0"/>
              <a:t>每个订阅</a:t>
            </a:r>
            <a:r>
              <a:rPr lang="zh-CN" altLang="en-US" sz="2800" dirty="0"/>
              <a:t>不</a:t>
            </a:r>
            <a:r>
              <a:rPr lang="zh-CN" altLang="en-US" sz="2800" dirty="0" smtClean="0"/>
              <a:t>超过</a:t>
            </a:r>
            <a:r>
              <a:rPr lang="en-US" altLang="zh-CN" sz="2800" dirty="0" smtClean="0"/>
              <a:t>30</a:t>
            </a:r>
            <a:r>
              <a:rPr lang="zh-CN" altLang="en-US" sz="2800" dirty="0" smtClean="0"/>
              <a:t>个账号</a:t>
            </a:r>
            <a:endParaRPr lang="en-US" altLang="zh-CN" sz="2800" dirty="0" smtClean="0"/>
          </a:p>
          <a:p>
            <a:r>
              <a:rPr lang="zh-CN" altLang="en-US" sz="2800" dirty="0" smtClean="0"/>
              <a:t>运行手册的代码管理</a:t>
            </a:r>
            <a:r>
              <a:rPr lang="en-US" altLang="zh-CN" sz="2800" dirty="0" smtClean="0">
                <a:hlinkClick r:id="rId2"/>
              </a:rPr>
              <a:t>http://azure.microsoft.com/blog/2014/07/24/azure-automation-integrating-runbook-source-control-using-visual-studio-online/</a:t>
            </a:r>
            <a:endParaRPr lang="en-US" altLang="zh-CN" sz="2800" dirty="0" smtClean="0"/>
          </a:p>
          <a:p>
            <a:r>
              <a:rPr lang="zh-CN" altLang="en-US" sz="2800" dirty="0" smtClean="0"/>
              <a:t>导</a:t>
            </a:r>
            <a:r>
              <a:rPr lang="zh-CN" altLang="en-US" sz="2800" dirty="0"/>
              <a:t>入工具帮助已有</a:t>
            </a:r>
            <a:r>
              <a:rPr lang="en-US" altLang="zh-CN" sz="2800" dirty="0"/>
              <a:t>PowerShell</a:t>
            </a:r>
            <a:r>
              <a:rPr lang="zh-CN" altLang="en-US" sz="2800" dirty="0"/>
              <a:t>脚本转换为</a:t>
            </a:r>
            <a:r>
              <a:rPr lang="en-US" altLang="zh-CN" sz="2800" dirty="0" err="1"/>
              <a:t>InlineScript</a:t>
            </a:r>
            <a:r>
              <a:rPr lang="zh-CN" altLang="en-US" sz="2800" dirty="0"/>
              <a:t>作为工作流运行</a:t>
            </a:r>
            <a:r>
              <a:rPr lang="zh-CN" altLang="en-US" sz="2800" dirty="0" smtClean="0"/>
              <a:t>手册</a:t>
            </a:r>
            <a:r>
              <a:rPr lang="en-US" altLang="zh-CN" sz="2800" dirty="0" smtClean="0">
                <a:hlinkClick r:id="rId3"/>
              </a:rPr>
              <a:t>http</a:t>
            </a:r>
            <a:r>
              <a:rPr lang="en-US" altLang="zh-CN" sz="2800" dirty="0">
                <a:hlinkClick r:id="rId3"/>
              </a:rPr>
              <a:t>://azure.microsoft.com/blog/2014/11/25/introducing-the-azure-automation-script-converter</a:t>
            </a:r>
            <a:r>
              <a:rPr lang="en-US" altLang="zh-CN" sz="2800" dirty="0" smtClean="0">
                <a:hlinkClick r:id="rId3"/>
              </a:rPr>
              <a:t>/</a:t>
            </a:r>
            <a:endParaRPr lang="en-US" altLang="zh-CN" sz="2800" dirty="0" smtClean="0"/>
          </a:p>
          <a:p>
            <a:pPr marL="0" indent="0">
              <a:buNone/>
            </a:pPr>
            <a:endParaRPr lang="zh-CN" altLang="en-US" sz="2800" dirty="0"/>
          </a:p>
        </p:txBody>
      </p:sp>
    </p:spTree>
    <p:extLst>
      <p:ext uri="{BB962C8B-B14F-4D97-AF65-F5344CB8AC3E}">
        <p14:creationId xmlns:p14="http://schemas.microsoft.com/office/powerpoint/2010/main" val="34730380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检查点</a:t>
            </a:r>
            <a:endParaRPr lang="zh-CN" altLang="en-US" dirty="0"/>
          </a:p>
        </p:txBody>
      </p:sp>
      <p:sp>
        <p:nvSpPr>
          <p:cNvPr id="3" name="内容占位符 2"/>
          <p:cNvSpPr>
            <a:spLocks noGrp="1"/>
          </p:cNvSpPr>
          <p:nvPr>
            <p:ph sz="quarter" idx="10"/>
          </p:nvPr>
        </p:nvSpPr>
        <p:spPr/>
        <p:txBody>
          <a:bodyPr/>
          <a:lstStyle/>
          <a:p>
            <a:r>
              <a:rPr lang="zh-CN" altLang="en-US" sz="2400" dirty="0" smtClean="0"/>
              <a:t>对于非幂等性操作确保通过设置检查点避免一场退出恢复操作（例如创建了新的虚拟机，或创建了集群节点）</a:t>
            </a:r>
            <a:endParaRPr lang="en-US" altLang="zh-CN" sz="2400" dirty="0" smtClean="0"/>
          </a:p>
          <a:p>
            <a:r>
              <a:rPr lang="zh-CN" altLang="en-US" sz="2400" dirty="0" smtClean="0"/>
              <a:t>对于退出恢复操作需要很长时间的操作尽量采用检查点</a:t>
            </a:r>
            <a:endParaRPr lang="en-US" altLang="zh-CN" sz="2400" dirty="0" smtClean="0"/>
          </a:p>
          <a:p>
            <a:r>
              <a:rPr lang="zh-CN" altLang="en-US" sz="2400" dirty="0" smtClean="0"/>
              <a:t>自动化服务的“</a:t>
            </a:r>
            <a:r>
              <a:rPr lang="en-US" altLang="zh-CN" sz="2400" dirty="0" smtClean="0"/>
              <a:t>Fair Share</a:t>
            </a:r>
            <a:r>
              <a:rPr lang="zh-CN" altLang="en-US" sz="2400" dirty="0" smtClean="0"/>
              <a:t>”机制会对超过</a:t>
            </a:r>
            <a:r>
              <a:rPr lang="en-US" altLang="zh-CN" sz="2400" dirty="0" smtClean="0"/>
              <a:t>30</a:t>
            </a:r>
            <a:r>
              <a:rPr lang="zh-CN" altLang="en-US" sz="2400" dirty="0" smtClean="0"/>
              <a:t>分钟的操作采用暂停，为了避免重复执行已经完成的上述操作设置检查点</a:t>
            </a:r>
            <a:endParaRPr lang="en-US" altLang="zh-CN" sz="2400" dirty="0" smtClean="0"/>
          </a:p>
          <a:p>
            <a:r>
              <a:rPr lang="zh-CN" altLang="en-US" sz="2400" dirty="0" smtClean="0"/>
              <a:t>对于</a:t>
            </a:r>
            <a:r>
              <a:rPr lang="en-US" altLang="zh-CN" sz="2400" dirty="0" err="1" smtClean="0"/>
              <a:t>InlineScript</a:t>
            </a:r>
            <a:r>
              <a:rPr lang="zh-CN" altLang="en-US" sz="2400" dirty="0" smtClean="0"/>
              <a:t>是独立的运行空间，无法对每个脚本内设置检查点，但可以在脚本之间设置检查点</a:t>
            </a:r>
            <a:endParaRPr lang="en-US" altLang="zh-CN" sz="2400" dirty="0" smtClean="0"/>
          </a:p>
          <a:p>
            <a:r>
              <a:rPr lang="zh-CN" altLang="en-US" sz="2400" dirty="0" smtClean="0"/>
              <a:t>对于需要手工确认应答的过程中可以先设置检查点，确认后恢复</a:t>
            </a:r>
            <a:endParaRPr lang="en-US" altLang="zh-CN" sz="2400" dirty="0" smtClean="0"/>
          </a:p>
          <a:p>
            <a:r>
              <a:rPr lang="zh-CN" altLang="en-US" sz="2400" dirty="0"/>
              <a:t>对于</a:t>
            </a:r>
            <a:r>
              <a:rPr lang="zh-CN" altLang="en-US" sz="2400" dirty="0" smtClean="0"/>
              <a:t>不必要的操作例如幂等性操作或短时间操作设置检查点会增加额外开销</a:t>
            </a:r>
            <a:endParaRPr lang="en-US" altLang="zh-CN" sz="2400" dirty="0" smtClean="0"/>
          </a:p>
          <a:p>
            <a:r>
              <a:rPr lang="en-US" altLang="zh-CN" sz="2400" dirty="0"/>
              <a:t>$</a:t>
            </a:r>
            <a:r>
              <a:rPr lang="en-US" altLang="zh-CN" sz="2400" dirty="0" err="1"/>
              <a:t>PSPersistPreference</a:t>
            </a:r>
            <a:r>
              <a:rPr lang="en-US" altLang="zh-CN" sz="2400" dirty="0"/>
              <a:t> = $True </a:t>
            </a:r>
            <a:endParaRPr lang="en-US" altLang="zh-CN" sz="2400" dirty="0" smtClean="0"/>
          </a:p>
          <a:p>
            <a:endParaRPr lang="en-US" altLang="zh-CN" sz="2400" dirty="0" smtClean="0"/>
          </a:p>
          <a:p>
            <a:endParaRPr lang="en-US" altLang="zh-CN" sz="2400" dirty="0" smtClean="0"/>
          </a:p>
          <a:p>
            <a:endParaRPr lang="en-US" altLang="zh-CN" sz="2400" dirty="0" smtClean="0"/>
          </a:p>
        </p:txBody>
      </p:sp>
    </p:spTree>
    <p:extLst>
      <p:ext uri="{BB962C8B-B14F-4D97-AF65-F5344CB8AC3E}">
        <p14:creationId xmlns:p14="http://schemas.microsoft.com/office/powerpoint/2010/main" val="28451792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资产</a:t>
            </a:r>
            <a:endParaRPr lang="zh-CN" altLang="en-US" dirty="0"/>
          </a:p>
        </p:txBody>
      </p:sp>
      <p:sp>
        <p:nvSpPr>
          <p:cNvPr id="3" name="内容占位符 2"/>
          <p:cNvSpPr>
            <a:spLocks noGrp="1"/>
          </p:cNvSpPr>
          <p:nvPr>
            <p:ph sz="quarter" idx="10"/>
          </p:nvPr>
        </p:nvSpPr>
        <p:spPr/>
        <p:txBody>
          <a:bodyPr/>
          <a:lstStyle/>
          <a:p>
            <a:r>
              <a:rPr lang="zh-CN" altLang="en-US" sz="2800" dirty="0" smtClean="0"/>
              <a:t>通过定义资产集中和标准化定义和管理实体，而不是在每个运行手册中单独定义这些值，便于维护和管理。</a:t>
            </a:r>
            <a:endParaRPr lang="en-US" altLang="zh-CN" sz="2800" dirty="0"/>
          </a:p>
          <a:p>
            <a:r>
              <a:rPr lang="zh-CN" altLang="en-US" sz="2800" dirty="0" smtClean="0"/>
              <a:t>在运行手册代码运行之前定义和引用资产。</a:t>
            </a:r>
            <a:endParaRPr lang="en-US" altLang="zh-CN" sz="2800" dirty="0"/>
          </a:p>
          <a:p>
            <a:r>
              <a:rPr lang="zh-CN" altLang="en-US" sz="2800" dirty="0" smtClean="0"/>
              <a:t>对于任何安全性敏感的实体如用户名密码，通过设置用户凭据资产加密存放。</a:t>
            </a:r>
            <a:endParaRPr lang="zh-CN" altLang="en-US" sz="2800" dirty="0"/>
          </a:p>
        </p:txBody>
      </p:sp>
    </p:spTree>
    <p:extLst>
      <p:ext uri="{BB962C8B-B14F-4D97-AF65-F5344CB8AC3E}">
        <p14:creationId xmlns:p14="http://schemas.microsoft.com/office/powerpoint/2010/main" val="30023414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安全凭据</a:t>
            </a:r>
            <a:r>
              <a:rPr lang="en-US" altLang="zh-CN" dirty="0" smtClean="0"/>
              <a:t>,</a:t>
            </a:r>
            <a:r>
              <a:rPr lang="zh-CN" altLang="en-US" dirty="0" smtClean="0"/>
              <a:t>连接</a:t>
            </a:r>
            <a:endParaRPr lang="zh-CN" altLang="en-US" dirty="0"/>
          </a:p>
        </p:txBody>
      </p:sp>
      <p:sp>
        <p:nvSpPr>
          <p:cNvPr id="3" name="内容占位符 2"/>
          <p:cNvSpPr>
            <a:spLocks noGrp="1"/>
          </p:cNvSpPr>
          <p:nvPr>
            <p:ph sz="quarter" idx="10"/>
          </p:nvPr>
        </p:nvSpPr>
        <p:spPr/>
        <p:txBody>
          <a:bodyPr/>
          <a:lstStyle/>
          <a:p>
            <a:r>
              <a:rPr lang="zh-CN" altLang="en-US" sz="2400" dirty="0" smtClean="0"/>
              <a:t>为了减少管理复杂性以及安全性考虑，尽量采用</a:t>
            </a:r>
            <a:r>
              <a:rPr lang="en-US" altLang="zh-CN" sz="2400" dirty="0" smtClean="0"/>
              <a:t>Azure AD</a:t>
            </a:r>
            <a:r>
              <a:rPr lang="zh-CN" altLang="en-US" sz="2400" dirty="0"/>
              <a:t>验证</a:t>
            </a:r>
            <a:r>
              <a:rPr lang="zh-CN" altLang="en-US" sz="2400" dirty="0" smtClean="0"/>
              <a:t>方式而不是证书验证方式。</a:t>
            </a:r>
            <a:endParaRPr lang="en-US" altLang="zh-CN" sz="2400" dirty="0"/>
          </a:p>
          <a:p>
            <a:r>
              <a:rPr lang="zh-CN" altLang="en-US" sz="2400" dirty="0" smtClean="0"/>
              <a:t>可以通过为特定用途的自动化脚本单独创建</a:t>
            </a:r>
            <a:r>
              <a:rPr lang="en-US" altLang="zh-CN" sz="2400" dirty="0" smtClean="0"/>
              <a:t>Azure </a:t>
            </a:r>
            <a:r>
              <a:rPr lang="en-US" altLang="zh-CN" sz="2400" dirty="0"/>
              <a:t>AD </a:t>
            </a:r>
            <a:r>
              <a:rPr lang="zh-CN" altLang="en-US" sz="2400" dirty="0" smtClean="0"/>
              <a:t>账号。</a:t>
            </a:r>
            <a:endParaRPr lang="en-US" altLang="zh-CN" sz="2400" dirty="0" smtClean="0"/>
          </a:p>
          <a:p>
            <a:pPr marL="0" indent="0">
              <a:buNone/>
            </a:pPr>
            <a:r>
              <a:rPr lang="en-US" altLang="zh-CN" sz="2400" dirty="0" smtClean="0"/>
              <a:t>.</a:t>
            </a:r>
            <a:endParaRPr lang="zh-CN" altLang="en-US" sz="2400" dirty="0"/>
          </a:p>
        </p:txBody>
      </p:sp>
    </p:spTree>
    <p:extLst>
      <p:ext uri="{BB962C8B-B14F-4D97-AF65-F5344CB8AC3E}">
        <p14:creationId xmlns:p14="http://schemas.microsoft.com/office/powerpoint/2010/main" val="34180350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编辑运行手册</a:t>
            </a:r>
            <a:endParaRPr lang="zh-CN" altLang="en-US" dirty="0"/>
          </a:p>
        </p:txBody>
      </p:sp>
      <p:sp>
        <p:nvSpPr>
          <p:cNvPr id="3" name="内容占位符 2"/>
          <p:cNvSpPr>
            <a:spLocks noGrp="1"/>
          </p:cNvSpPr>
          <p:nvPr>
            <p:ph sz="quarter" idx="10"/>
          </p:nvPr>
        </p:nvSpPr>
        <p:spPr/>
        <p:txBody>
          <a:bodyPr/>
          <a:lstStyle/>
          <a:p>
            <a:r>
              <a:rPr lang="en-US" altLang="zh-CN" sz="2400" dirty="0"/>
              <a:t>Windows PowerShell Integrated Scripting Environment (ISE)</a:t>
            </a:r>
            <a:r>
              <a:rPr lang="zh-CN" altLang="en-US" sz="2400" dirty="0"/>
              <a:t>是更好的</a:t>
            </a:r>
            <a:r>
              <a:rPr lang="en-US" altLang="zh-CN" sz="2400" dirty="0"/>
              <a:t>PowerShell</a:t>
            </a:r>
            <a:r>
              <a:rPr lang="zh-CN" altLang="en-US" sz="2400" dirty="0"/>
              <a:t>开发工具，尽量在本地创建</a:t>
            </a:r>
            <a:r>
              <a:rPr lang="en-US" altLang="zh-CN" sz="2400" dirty="0"/>
              <a:t> PowerShell </a:t>
            </a:r>
            <a:r>
              <a:rPr lang="zh-CN" altLang="en-US" sz="2400" dirty="0"/>
              <a:t>工作流然后倒入到</a:t>
            </a:r>
            <a:r>
              <a:rPr lang="en-US" altLang="zh-CN" sz="2400" dirty="0"/>
              <a:t>Azure</a:t>
            </a:r>
            <a:r>
              <a:rPr lang="zh-CN" altLang="en-US" sz="2400" dirty="0"/>
              <a:t>资产中。</a:t>
            </a:r>
            <a:endParaRPr lang="en-US" altLang="zh-CN" sz="2400" dirty="0"/>
          </a:p>
          <a:p>
            <a:r>
              <a:rPr lang="zh-CN" altLang="en-US" sz="2400" dirty="0"/>
              <a:t>按照调用链从下至上的方式开发子运行手册。依赖调用的运行手册先开发。</a:t>
            </a:r>
            <a:endParaRPr lang="en-US" altLang="zh-CN" sz="2400" dirty="0"/>
          </a:p>
          <a:p>
            <a:r>
              <a:rPr lang="zh-CN" altLang="en-US" sz="2400" dirty="0"/>
              <a:t>可以通过变量前引用指令在</a:t>
            </a:r>
            <a:r>
              <a:rPr lang="en-US" altLang="zh-CN" sz="2400" dirty="0" err="1"/>
              <a:t>InlineScript</a:t>
            </a:r>
            <a:r>
              <a:rPr lang="zh-CN" altLang="en-US" sz="2400" dirty="0"/>
              <a:t>中引入工作流级别的变量值</a:t>
            </a:r>
            <a:r>
              <a:rPr lang="en-US" altLang="zh-CN" sz="2400" dirty="0"/>
              <a:t> </a:t>
            </a:r>
          </a:p>
          <a:p>
            <a:r>
              <a:rPr lang="zh-CN" altLang="en-US" sz="2400" dirty="0"/>
              <a:t>使用</a:t>
            </a:r>
            <a:r>
              <a:rPr lang="en-US" altLang="zh-CN" sz="2400" dirty="0"/>
              <a:t>Start-</a:t>
            </a:r>
            <a:r>
              <a:rPr lang="en-US" altLang="zh-CN" sz="2400" dirty="0" err="1"/>
              <a:t>AzureAutomationRunbook</a:t>
            </a:r>
            <a:r>
              <a:rPr lang="en-US" altLang="zh-CN" sz="2400" dirty="0"/>
              <a:t> </a:t>
            </a:r>
            <a:r>
              <a:rPr lang="en-US" altLang="zh-CN" sz="2400" dirty="0" err="1"/>
              <a:t>cmdlet</a:t>
            </a:r>
            <a:r>
              <a:rPr lang="en-US" altLang="zh-CN" sz="2400" dirty="0"/>
              <a:t> </a:t>
            </a:r>
            <a:r>
              <a:rPr lang="zh-CN" altLang="en-US" sz="2400" dirty="0"/>
              <a:t>作运行手册中的并行操作，避免使用并行执行模式，如果任务并行执行的内部彼此依赖</a:t>
            </a:r>
            <a:endParaRPr lang="en-US" altLang="zh-CN" sz="2400" dirty="0"/>
          </a:p>
          <a:p>
            <a:r>
              <a:rPr lang="zh-CN" altLang="en-US" sz="2400" dirty="0"/>
              <a:t>运行手册运行记录信息可以通过</a:t>
            </a:r>
            <a:r>
              <a:rPr lang="en-US" altLang="zh-CN" sz="2400" dirty="0"/>
              <a:t>Write-Verbose</a:t>
            </a:r>
            <a:r>
              <a:rPr lang="zh-CN" altLang="en-US" sz="2400" dirty="0"/>
              <a:t>，</a:t>
            </a:r>
            <a:r>
              <a:rPr lang="en-US" altLang="zh-CN" sz="2400" dirty="0"/>
              <a:t>Write-Output </a:t>
            </a:r>
            <a:r>
              <a:rPr lang="zh-CN" altLang="en-US" sz="2400" dirty="0"/>
              <a:t>用于输出运行手册返回值</a:t>
            </a:r>
            <a:endParaRPr lang="en-US" altLang="zh-CN" sz="2400" dirty="0"/>
          </a:p>
          <a:p>
            <a:r>
              <a:rPr lang="zh-CN" altLang="en-US" sz="2400" dirty="0"/>
              <a:t>可以采用</a:t>
            </a:r>
            <a:r>
              <a:rPr lang="en-US" altLang="zh-CN" sz="2400" dirty="0"/>
              <a:t>try…catch </a:t>
            </a:r>
            <a:r>
              <a:rPr lang="zh-CN" altLang="en-US" sz="2400" dirty="0"/>
              <a:t>语句，</a:t>
            </a:r>
            <a:r>
              <a:rPr lang="en-US" altLang="zh-CN" sz="2400" dirty="0"/>
              <a:t> </a:t>
            </a:r>
            <a:r>
              <a:rPr lang="zh-CN" altLang="en-US" sz="2400" dirty="0"/>
              <a:t>该语句包含了检测处理异常的代码，抛出异常时，</a:t>
            </a:r>
            <a:r>
              <a:rPr lang="en-US" altLang="zh-CN" sz="2400" dirty="0"/>
              <a:t>catch</a:t>
            </a:r>
            <a:r>
              <a:rPr lang="zh-CN" altLang="en-US" sz="2400" dirty="0"/>
              <a:t>语句可以控制异常。</a:t>
            </a:r>
            <a:endParaRPr lang="en-US" altLang="zh-CN" sz="2400" dirty="0"/>
          </a:p>
          <a:p>
            <a:pPr marL="0" indent="0">
              <a:buNone/>
            </a:pPr>
            <a:endParaRPr lang="en-US" altLang="zh-CN" sz="1800" dirty="0"/>
          </a:p>
        </p:txBody>
      </p:sp>
    </p:spTree>
    <p:extLst>
      <p:ext uri="{BB962C8B-B14F-4D97-AF65-F5344CB8AC3E}">
        <p14:creationId xmlns:p14="http://schemas.microsoft.com/office/powerpoint/2010/main" val="1192570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 on PowerShell Workflow</a:t>
            </a:r>
            <a:endParaRPr lang="en-US" dirty="0"/>
          </a:p>
        </p:txBody>
      </p:sp>
      <p:graphicFrame>
        <p:nvGraphicFramePr>
          <p:cNvPr id="8" name="Diagram 7"/>
          <p:cNvGraphicFramePr/>
          <p:nvPr>
            <p:extLst/>
          </p:nvPr>
        </p:nvGraphicFramePr>
        <p:xfrm>
          <a:off x="538227" y="1775145"/>
          <a:ext cx="5384800" cy="4495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9" name="Group 8"/>
          <p:cNvGrpSpPr/>
          <p:nvPr/>
        </p:nvGrpSpPr>
        <p:grpSpPr>
          <a:xfrm>
            <a:off x="7682130" y="1833302"/>
            <a:ext cx="718190" cy="718190"/>
            <a:chOff x="3005103" y="1851"/>
            <a:chExt cx="732591" cy="732591"/>
          </a:xfrm>
          <a:scene3d>
            <a:camera prst="orthographicFront"/>
            <a:lightRig rig="threePt" dir="t">
              <a:rot lat="0" lon="0" rev="7500000"/>
            </a:lightRig>
          </a:scene3d>
        </p:grpSpPr>
        <p:sp>
          <p:nvSpPr>
            <p:cNvPr id="34" name="Oval 33"/>
            <p:cNvSpPr/>
            <p:nvPr/>
          </p:nvSpPr>
          <p:spPr>
            <a:xfrm>
              <a:off x="3005103" y="1851"/>
              <a:ext cx="732591" cy="732591"/>
            </a:xfrm>
            <a:prstGeom prst="ellipse">
              <a:avLst/>
            </a:prstGeom>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5" name="Oval 4"/>
            <p:cNvSpPr/>
            <p:nvPr/>
          </p:nvSpPr>
          <p:spPr>
            <a:xfrm>
              <a:off x="3112388" y="109136"/>
              <a:ext cx="518021" cy="51802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8715" tIns="8715" rIns="8715" bIns="8715" numCol="1" spcCol="1270" anchor="ctr" anchorCtr="0">
              <a:noAutofit/>
            </a:bodyPr>
            <a:lstStyle/>
            <a:p>
              <a:pPr algn="ctr" defTabSz="305020">
                <a:lnSpc>
                  <a:spcPct val="90000"/>
                </a:lnSpc>
                <a:spcBef>
                  <a:spcPct val="0"/>
                </a:spcBef>
                <a:spcAft>
                  <a:spcPct val="35000"/>
                </a:spcAft>
              </a:pPr>
              <a:r>
                <a:rPr lang="en-US" sz="686" dirty="0"/>
                <a:t>PowerShell Workflow</a:t>
              </a:r>
            </a:p>
          </p:txBody>
        </p:sp>
      </p:grpSp>
      <p:grpSp>
        <p:nvGrpSpPr>
          <p:cNvPr id="10" name="Group 9"/>
          <p:cNvGrpSpPr/>
          <p:nvPr/>
        </p:nvGrpSpPr>
        <p:grpSpPr>
          <a:xfrm>
            <a:off x="7832950" y="2609810"/>
            <a:ext cx="416550" cy="416550"/>
            <a:chOff x="3158947" y="793929"/>
            <a:chExt cx="424903" cy="424903"/>
          </a:xfrm>
          <a:scene3d>
            <a:camera prst="orthographicFront"/>
            <a:lightRig rig="threePt" dir="t">
              <a:rot lat="0" lon="0" rev="7500000"/>
            </a:lightRig>
          </a:scene3d>
        </p:grpSpPr>
        <p:sp>
          <p:nvSpPr>
            <p:cNvPr id="32" name="Plus 31"/>
            <p:cNvSpPr/>
            <p:nvPr/>
          </p:nvSpPr>
          <p:spPr>
            <a:xfrm>
              <a:off x="3158947" y="793929"/>
              <a:ext cx="424903" cy="424903"/>
            </a:xfrm>
            <a:prstGeom prst="mathPlus">
              <a:avLst/>
            </a:prstGeom>
            <a:sp3d z="-70000" extrusionH="63500" prstMaterial="matte">
              <a:bevelT w="25400" h="6350" prst="relaxedInset"/>
              <a:contourClr>
                <a:schemeClr val="bg1"/>
              </a:contourClr>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3" name="Plus 6"/>
            <p:cNvSpPr/>
            <p:nvPr/>
          </p:nvSpPr>
          <p:spPr>
            <a:xfrm>
              <a:off x="3215268" y="956412"/>
              <a:ext cx="312261" cy="99937"/>
            </a:xfrm>
            <a:prstGeom prst="rect">
              <a:avLst/>
            </a:prstGeom>
            <a:sp3d z="-7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261446">
                <a:lnSpc>
                  <a:spcPct val="90000"/>
                </a:lnSpc>
                <a:spcBef>
                  <a:spcPct val="0"/>
                </a:spcBef>
                <a:spcAft>
                  <a:spcPct val="35000"/>
                </a:spcAft>
              </a:pPr>
              <a:endParaRPr lang="en-US" sz="588"/>
            </a:p>
          </p:txBody>
        </p:sp>
      </p:grpSp>
      <p:grpSp>
        <p:nvGrpSpPr>
          <p:cNvPr id="11" name="Group 10"/>
          <p:cNvGrpSpPr/>
          <p:nvPr/>
        </p:nvGrpSpPr>
        <p:grpSpPr>
          <a:xfrm>
            <a:off x="7682130" y="3084678"/>
            <a:ext cx="718190" cy="718190"/>
            <a:chOff x="3005103" y="1278319"/>
            <a:chExt cx="732591" cy="732591"/>
          </a:xfrm>
          <a:scene3d>
            <a:camera prst="orthographicFront"/>
            <a:lightRig rig="threePt" dir="t">
              <a:rot lat="0" lon="0" rev="7500000"/>
            </a:lightRig>
          </a:scene3d>
        </p:grpSpPr>
        <p:sp>
          <p:nvSpPr>
            <p:cNvPr id="30" name="Oval 29"/>
            <p:cNvSpPr/>
            <p:nvPr/>
          </p:nvSpPr>
          <p:spPr>
            <a:xfrm>
              <a:off x="3005103" y="1278319"/>
              <a:ext cx="732591" cy="732591"/>
            </a:xfrm>
            <a:prstGeom prst="ellipse">
              <a:avLst/>
            </a:prstGeom>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1" name="Oval 8"/>
            <p:cNvSpPr/>
            <p:nvPr/>
          </p:nvSpPr>
          <p:spPr>
            <a:xfrm>
              <a:off x="3112388" y="1385604"/>
              <a:ext cx="518021" cy="51802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8715" tIns="8715" rIns="8715" bIns="8715" numCol="1" spcCol="1270" anchor="ctr" anchorCtr="0">
              <a:noAutofit/>
            </a:bodyPr>
            <a:lstStyle/>
            <a:p>
              <a:pPr algn="ctr" defTabSz="305020">
                <a:lnSpc>
                  <a:spcPct val="90000"/>
                </a:lnSpc>
                <a:spcBef>
                  <a:spcPct val="0"/>
                </a:spcBef>
                <a:spcAft>
                  <a:spcPct val="35000"/>
                </a:spcAft>
              </a:pPr>
              <a:r>
                <a:rPr lang="en-US" sz="686" dirty="0"/>
                <a:t>Centralized store</a:t>
              </a:r>
            </a:p>
          </p:txBody>
        </p:sp>
      </p:grpSp>
      <p:grpSp>
        <p:nvGrpSpPr>
          <p:cNvPr id="12" name="Group 11"/>
          <p:cNvGrpSpPr/>
          <p:nvPr/>
        </p:nvGrpSpPr>
        <p:grpSpPr>
          <a:xfrm>
            <a:off x="7832950" y="3861185"/>
            <a:ext cx="416550" cy="416550"/>
            <a:chOff x="3158947" y="2070397"/>
            <a:chExt cx="424903" cy="424903"/>
          </a:xfrm>
          <a:scene3d>
            <a:camera prst="orthographicFront"/>
            <a:lightRig rig="threePt" dir="t">
              <a:rot lat="0" lon="0" rev="7500000"/>
            </a:lightRig>
          </a:scene3d>
        </p:grpSpPr>
        <p:sp>
          <p:nvSpPr>
            <p:cNvPr id="28" name="Plus 27"/>
            <p:cNvSpPr/>
            <p:nvPr/>
          </p:nvSpPr>
          <p:spPr>
            <a:xfrm>
              <a:off x="3158947" y="2070397"/>
              <a:ext cx="424903" cy="424903"/>
            </a:xfrm>
            <a:prstGeom prst="mathPlus">
              <a:avLst/>
            </a:prstGeom>
            <a:sp3d z="-70000" extrusionH="63500" prstMaterial="matte">
              <a:bevelT w="25400" h="6350" prst="relaxedInset"/>
              <a:contourClr>
                <a:schemeClr val="bg1"/>
              </a:contourClr>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9" name="Plus 10"/>
            <p:cNvSpPr/>
            <p:nvPr/>
          </p:nvSpPr>
          <p:spPr>
            <a:xfrm>
              <a:off x="3215268" y="2232880"/>
              <a:ext cx="312261" cy="99937"/>
            </a:xfrm>
            <a:prstGeom prst="rect">
              <a:avLst/>
            </a:prstGeom>
            <a:sp3d z="-7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261446">
                <a:lnSpc>
                  <a:spcPct val="90000"/>
                </a:lnSpc>
                <a:spcBef>
                  <a:spcPct val="0"/>
                </a:spcBef>
                <a:spcAft>
                  <a:spcPct val="35000"/>
                </a:spcAft>
              </a:pPr>
              <a:endParaRPr lang="en-US" sz="588"/>
            </a:p>
          </p:txBody>
        </p:sp>
      </p:grpSp>
      <p:grpSp>
        <p:nvGrpSpPr>
          <p:cNvPr id="13" name="Group 12"/>
          <p:cNvGrpSpPr/>
          <p:nvPr/>
        </p:nvGrpSpPr>
        <p:grpSpPr>
          <a:xfrm>
            <a:off x="7682130" y="4336052"/>
            <a:ext cx="718190" cy="718190"/>
            <a:chOff x="3005103" y="2554786"/>
            <a:chExt cx="732591" cy="732591"/>
          </a:xfrm>
          <a:scene3d>
            <a:camera prst="orthographicFront"/>
            <a:lightRig rig="threePt" dir="t">
              <a:rot lat="0" lon="0" rev="7500000"/>
            </a:lightRig>
          </a:scene3d>
        </p:grpSpPr>
        <p:sp>
          <p:nvSpPr>
            <p:cNvPr id="26" name="Oval 25"/>
            <p:cNvSpPr/>
            <p:nvPr/>
          </p:nvSpPr>
          <p:spPr>
            <a:xfrm>
              <a:off x="3005103" y="2554786"/>
              <a:ext cx="732591" cy="732591"/>
            </a:xfrm>
            <a:prstGeom prst="ellipse">
              <a:avLst/>
            </a:prstGeom>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7" name="Oval 12"/>
            <p:cNvSpPr/>
            <p:nvPr/>
          </p:nvSpPr>
          <p:spPr>
            <a:xfrm>
              <a:off x="3112388" y="2662071"/>
              <a:ext cx="518021" cy="51802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8715" tIns="8715" rIns="8715" bIns="8715" numCol="1" spcCol="1270" anchor="ctr" anchorCtr="0">
              <a:noAutofit/>
            </a:bodyPr>
            <a:lstStyle/>
            <a:p>
              <a:pPr algn="ctr" defTabSz="305020">
                <a:lnSpc>
                  <a:spcPct val="90000"/>
                </a:lnSpc>
                <a:spcBef>
                  <a:spcPct val="0"/>
                </a:spcBef>
                <a:spcAft>
                  <a:spcPct val="35000"/>
                </a:spcAft>
              </a:pPr>
              <a:r>
                <a:rPr lang="en-US" sz="686" dirty="0"/>
                <a:t>Highly Available</a:t>
              </a:r>
            </a:p>
          </p:txBody>
        </p:sp>
      </p:grpSp>
      <p:grpSp>
        <p:nvGrpSpPr>
          <p:cNvPr id="14" name="Group 13"/>
          <p:cNvGrpSpPr/>
          <p:nvPr/>
        </p:nvGrpSpPr>
        <p:grpSpPr>
          <a:xfrm>
            <a:off x="7832950" y="5112560"/>
            <a:ext cx="416550" cy="416550"/>
            <a:chOff x="3158947" y="3346864"/>
            <a:chExt cx="424903" cy="424903"/>
          </a:xfrm>
          <a:scene3d>
            <a:camera prst="orthographicFront"/>
            <a:lightRig rig="threePt" dir="t">
              <a:rot lat="0" lon="0" rev="7500000"/>
            </a:lightRig>
          </a:scene3d>
        </p:grpSpPr>
        <p:sp>
          <p:nvSpPr>
            <p:cNvPr id="24" name="Plus 23"/>
            <p:cNvSpPr/>
            <p:nvPr/>
          </p:nvSpPr>
          <p:spPr>
            <a:xfrm>
              <a:off x="3158947" y="3346864"/>
              <a:ext cx="424903" cy="424903"/>
            </a:xfrm>
            <a:prstGeom prst="mathPlus">
              <a:avLst/>
            </a:prstGeom>
            <a:sp3d z="-70000" extrusionH="63500" prstMaterial="matte">
              <a:bevelT w="25400" h="6350" prst="relaxedInset"/>
              <a:contourClr>
                <a:schemeClr val="bg1"/>
              </a:contourClr>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5" name="Plus 14"/>
            <p:cNvSpPr/>
            <p:nvPr/>
          </p:nvSpPr>
          <p:spPr>
            <a:xfrm>
              <a:off x="3215268" y="3509347"/>
              <a:ext cx="312261" cy="99937"/>
            </a:xfrm>
            <a:prstGeom prst="rect">
              <a:avLst/>
            </a:prstGeom>
            <a:sp3d z="-7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261446">
                <a:lnSpc>
                  <a:spcPct val="90000"/>
                </a:lnSpc>
                <a:spcBef>
                  <a:spcPct val="0"/>
                </a:spcBef>
                <a:spcAft>
                  <a:spcPct val="35000"/>
                </a:spcAft>
              </a:pPr>
              <a:endParaRPr lang="en-US" sz="588"/>
            </a:p>
          </p:txBody>
        </p:sp>
      </p:grpSp>
      <p:grpSp>
        <p:nvGrpSpPr>
          <p:cNvPr id="15" name="Group 14"/>
          <p:cNvGrpSpPr/>
          <p:nvPr/>
        </p:nvGrpSpPr>
        <p:grpSpPr>
          <a:xfrm>
            <a:off x="7682130" y="5587427"/>
            <a:ext cx="718190" cy="718190"/>
            <a:chOff x="3005103" y="3831254"/>
            <a:chExt cx="732591" cy="732591"/>
          </a:xfrm>
          <a:scene3d>
            <a:camera prst="orthographicFront"/>
            <a:lightRig rig="threePt" dir="t">
              <a:rot lat="0" lon="0" rev="7500000"/>
            </a:lightRig>
          </a:scene3d>
        </p:grpSpPr>
        <p:sp>
          <p:nvSpPr>
            <p:cNvPr id="22" name="Oval 21"/>
            <p:cNvSpPr/>
            <p:nvPr/>
          </p:nvSpPr>
          <p:spPr>
            <a:xfrm>
              <a:off x="3005103" y="3831254"/>
              <a:ext cx="732591" cy="732591"/>
            </a:xfrm>
            <a:prstGeom prst="ellipse">
              <a:avLst/>
            </a:prstGeom>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3" name="Oval 16"/>
            <p:cNvSpPr/>
            <p:nvPr/>
          </p:nvSpPr>
          <p:spPr>
            <a:xfrm>
              <a:off x="3112388" y="3938539"/>
              <a:ext cx="518021" cy="51802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8715" tIns="8715" rIns="8715" bIns="8715" numCol="1" spcCol="1270" anchor="ctr" anchorCtr="0">
              <a:noAutofit/>
            </a:bodyPr>
            <a:lstStyle/>
            <a:p>
              <a:pPr algn="ctr" defTabSz="305020">
                <a:lnSpc>
                  <a:spcPct val="90000"/>
                </a:lnSpc>
                <a:spcBef>
                  <a:spcPct val="0"/>
                </a:spcBef>
                <a:spcAft>
                  <a:spcPct val="35000"/>
                </a:spcAft>
              </a:pPr>
              <a:r>
                <a:rPr lang="en-US" sz="686" dirty="0"/>
                <a:t>Historical Analysis</a:t>
              </a:r>
            </a:p>
          </p:txBody>
        </p:sp>
      </p:grpSp>
      <p:grpSp>
        <p:nvGrpSpPr>
          <p:cNvPr id="16" name="Group 15"/>
          <p:cNvGrpSpPr/>
          <p:nvPr/>
        </p:nvGrpSpPr>
        <p:grpSpPr>
          <a:xfrm>
            <a:off x="8508049" y="3935876"/>
            <a:ext cx="228384" cy="267167"/>
            <a:chOff x="3847583" y="2146586"/>
            <a:chExt cx="232964" cy="272524"/>
          </a:xfrm>
          <a:scene3d>
            <a:camera prst="orthographicFront"/>
            <a:lightRig rig="threePt" dir="t">
              <a:rot lat="0" lon="0" rev="7500000"/>
            </a:lightRig>
          </a:scene3d>
        </p:grpSpPr>
        <p:sp>
          <p:nvSpPr>
            <p:cNvPr id="20" name="Right Arrow 19"/>
            <p:cNvSpPr/>
            <p:nvPr/>
          </p:nvSpPr>
          <p:spPr>
            <a:xfrm>
              <a:off x="3847583" y="2146586"/>
              <a:ext cx="232964" cy="272524"/>
            </a:xfrm>
            <a:prstGeom prst="rightArrow">
              <a:avLst>
                <a:gd name="adj1" fmla="val 60000"/>
                <a:gd name="adj2" fmla="val 50000"/>
              </a:avLst>
            </a:prstGeom>
            <a:sp3d z="-70000" extrusionH="63500" prstMaterial="matte">
              <a:bevelT w="25400" h="6350" prst="relaxedInset"/>
              <a:contourClr>
                <a:schemeClr val="bg1"/>
              </a:contourClr>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1" name="Right Arrow 18"/>
            <p:cNvSpPr/>
            <p:nvPr/>
          </p:nvSpPr>
          <p:spPr>
            <a:xfrm>
              <a:off x="3847583" y="2201091"/>
              <a:ext cx="163075" cy="163514"/>
            </a:xfrm>
            <a:prstGeom prst="rect">
              <a:avLst/>
            </a:prstGeom>
            <a:sp3d z="-7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261446">
                <a:lnSpc>
                  <a:spcPct val="90000"/>
                </a:lnSpc>
                <a:spcBef>
                  <a:spcPct val="0"/>
                </a:spcBef>
                <a:spcAft>
                  <a:spcPct val="35000"/>
                </a:spcAft>
              </a:pPr>
              <a:endParaRPr lang="en-US" sz="588"/>
            </a:p>
          </p:txBody>
        </p:sp>
      </p:grpSp>
      <p:grpSp>
        <p:nvGrpSpPr>
          <p:cNvPr id="17" name="Group 16"/>
          <p:cNvGrpSpPr/>
          <p:nvPr/>
        </p:nvGrpSpPr>
        <p:grpSpPr>
          <a:xfrm>
            <a:off x="8831234" y="3351270"/>
            <a:ext cx="1436381" cy="1436381"/>
            <a:chOff x="4177249" y="1550257"/>
            <a:chExt cx="1465183" cy="1465183"/>
          </a:xfrm>
          <a:scene3d>
            <a:camera prst="orthographicFront"/>
            <a:lightRig rig="threePt" dir="t">
              <a:rot lat="0" lon="0" rev="7500000"/>
            </a:lightRig>
          </a:scene3d>
        </p:grpSpPr>
        <p:sp>
          <p:nvSpPr>
            <p:cNvPr id="18" name="Oval 17"/>
            <p:cNvSpPr/>
            <p:nvPr/>
          </p:nvSpPr>
          <p:spPr>
            <a:xfrm>
              <a:off x="4177249" y="1550257"/>
              <a:ext cx="1465183" cy="1465183"/>
            </a:xfrm>
            <a:prstGeom prst="ellipse">
              <a:avLst/>
            </a:prstGeom>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9" name="Oval 20"/>
            <p:cNvSpPr/>
            <p:nvPr/>
          </p:nvSpPr>
          <p:spPr>
            <a:xfrm>
              <a:off x="4391820" y="1764828"/>
              <a:ext cx="1036041" cy="103604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6185" tIns="16185" rIns="16185" bIns="16185" numCol="1" spcCol="1270" anchor="ctr" anchorCtr="0">
              <a:noAutofit/>
            </a:bodyPr>
            <a:lstStyle/>
            <a:p>
              <a:pPr algn="ctr" defTabSz="566466">
                <a:lnSpc>
                  <a:spcPct val="90000"/>
                </a:lnSpc>
                <a:spcBef>
                  <a:spcPct val="0"/>
                </a:spcBef>
                <a:spcAft>
                  <a:spcPct val="35000"/>
                </a:spcAft>
              </a:pPr>
              <a:r>
                <a:rPr lang="en-US" sz="1274" dirty="0"/>
                <a:t>Microsoft Azure Automation</a:t>
              </a:r>
            </a:p>
          </p:txBody>
        </p:sp>
      </p:grpSp>
    </p:spTree>
    <p:extLst>
      <p:ext uri="{BB962C8B-B14F-4D97-AF65-F5344CB8AC3E}">
        <p14:creationId xmlns:p14="http://schemas.microsoft.com/office/powerpoint/2010/main" val="19775090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par>
                                <p:cTn id="26" presetID="21" presetClass="entr" presetSubtype="1"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heel(1)">
                                      <p:cBhvr>
                                        <p:cTn id="28"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sz="3600" dirty="0" smtClean="0"/>
              <a:t>自动化服务场景示例</a:t>
            </a:r>
            <a:endParaRPr lang="zh-CN" altLang="en-US" sz="3600" dirty="0"/>
          </a:p>
        </p:txBody>
      </p:sp>
    </p:spTree>
    <p:extLst>
      <p:ext uri="{BB962C8B-B14F-4D97-AF65-F5344CB8AC3E}">
        <p14:creationId xmlns:p14="http://schemas.microsoft.com/office/powerpoint/2010/main" val="1104271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典型的应用</a:t>
            </a:r>
            <a:r>
              <a:rPr lang="en-US" altLang="zh-CN" dirty="0" smtClean="0"/>
              <a:t>Azure</a:t>
            </a:r>
            <a:r>
              <a:rPr lang="zh-CN" altLang="en-US" dirty="0" smtClean="0"/>
              <a:t>自动化服务的</a:t>
            </a:r>
            <a:r>
              <a:rPr lang="zh-CN" altLang="en-US" dirty="0"/>
              <a:t>场景</a:t>
            </a:r>
            <a:endParaRPr lang="en-US" dirty="0"/>
          </a:p>
        </p:txBody>
      </p:sp>
      <p:sp>
        <p:nvSpPr>
          <p:cNvPr id="5" name="Rectangle 4"/>
          <p:cNvSpPr/>
          <p:nvPr/>
        </p:nvSpPr>
        <p:spPr bwMode="auto">
          <a:xfrm>
            <a:off x="747043" y="1245702"/>
            <a:ext cx="3414853" cy="529043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560241" indent="-560241">
              <a:buFont typeface="Arial" panose="020B0604020202020204" pitchFamily="34" charset="0"/>
              <a:buChar char="•"/>
            </a:pPr>
            <a:endParaRPr lang="en-US" sz="1765" dirty="0">
              <a:solidFill>
                <a:schemeClr val="tx1"/>
              </a:solidFill>
              <a:latin typeface="微软雅黑" panose="020B0503020204020204" pitchFamily="34" charset="-122"/>
              <a:ea typeface="微软雅黑" panose="020B0503020204020204" pitchFamily="34" charset="-122"/>
            </a:endParaRPr>
          </a:p>
          <a:p>
            <a:pPr marL="560241" indent="-560241">
              <a:buFont typeface="Arial" panose="020B0604020202020204" pitchFamily="34" charset="0"/>
              <a:buChar char="•"/>
            </a:pPr>
            <a:endParaRPr lang="en-US" sz="1765" dirty="0">
              <a:solidFill>
                <a:schemeClr val="tx1"/>
              </a:solidFill>
              <a:latin typeface="微软雅黑" panose="020B0503020204020204" pitchFamily="34" charset="-122"/>
              <a:ea typeface="微软雅黑" panose="020B0503020204020204" pitchFamily="34" charset="-122"/>
            </a:endParaRPr>
          </a:p>
          <a:p>
            <a:pPr marL="560241" indent="-560241">
              <a:buFont typeface="Arial" panose="020B0604020202020204" pitchFamily="34" charset="0"/>
              <a:buChar char="•"/>
            </a:pPr>
            <a:endParaRPr lang="en-US" sz="1765" dirty="0">
              <a:solidFill>
                <a:schemeClr val="tx1"/>
              </a:solidFill>
              <a:latin typeface="微软雅黑" panose="020B0503020204020204" pitchFamily="34" charset="-122"/>
              <a:ea typeface="微软雅黑" panose="020B0503020204020204" pitchFamily="34" charset="-122"/>
            </a:endParaRPr>
          </a:p>
          <a:p>
            <a:pPr marL="560241" indent="-560241">
              <a:buFont typeface="Arial" panose="020B0604020202020204" pitchFamily="34" charset="0"/>
              <a:buChar char="•"/>
            </a:pPr>
            <a:endParaRPr lang="en-US" sz="1765" dirty="0">
              <a:solidFill>
                <a:schemeClr val="tx1"/>
              </a:solidFill>
              <a:latin typeface="微软雅黑" panose="020B0503020204020204" pitchFamily="34" charset="-122"/>
              <a:ea typeface="微软雅黑" panose="020B0503020204020204" pitchFamily="34" charset="-122"/>
            </a:endParaRPr>
          </a:p>
          <a:p>
            <a:endParaRPr lang="en-US" sz="1568" dirty="0">
              <a:solidFill>
                <a:schemeClr val="tx1"/>
              </a:solidFill>
              <a:latin typeface="微软雅黑" panose="020B0503020204020204" pitchFamily="34" charset="-122"/>
              <a:ea typeface="微软雅黑" panose="020B0503020204020204" pitchFamily="34" charset="-122"/>
            </a:endParaRPr>
          </a:p>
          <a:p>
            <a:r>
              <a:rPr lang="zh-CN" altLang="en-US" sz="1568" dirty="0" smtClean="0">
                <a:solidFill>
                  <a:schemeClr val="tx1"/>
                </a:solidFill>
                <a:latin typeface="微软雅黑" panose="020B0503020204020204" pitchFamily="34" charset="-122"/>
                <a:ea typeface="微软雅黑" panose="020B0503020204020204" pitchFamily="34" charset="-122"/>
              </a:rPr>
              <a:t>对</a:t>
            </a:r>
            <a:r>
              <a:rPr lang="en-US" sz="1568" dirty="0" smtClean="0">
                <a:solidFill>
                  <a:schemeClr val="tx1"/>
                </a:solidFill>
                <a:latin typeface="微软雅黑" panose="020B0503020204020204" pitchFamily="34" charset="-122"/>
                <a:ea typeface="微软雅黑" panose="020B0503020204020204" pitchFamily="34" charset="-122"/>
              </a:rPr>
              <a:t>Azure </a:t>
            </a:r>
            <a:r>
              <a:rPr lang="en-US" sz="1568" dirty="0" err="1">
                <a:solidFill>
                  <a:schemeClr val="tx1"/>
                </a:solidFill>
                <a:latin typeface="微软雅黑" panose="020B0503020204020204" pitchFamily="34" charset="-122"/>
                <a:ea typeface="微软雅黑" panose="020B0503020204020204" pitchFamily="34" charset="-122"/>
              </a:rPr>
              <a:t>IaaS</a:t>
            </a:r>
            <a:r>
              <a:rPr lang="en-US" sz="1568" dirty="0">
                <a:solidFill>
                  <a:schemeClr val="tx1"/>
                </a:solidFill>
                <a:latin typeface="微软雅黑" panose="020B0503020204020204" pitchFamily="34" charset="-122"/>
                <a:ea typeface="微软雅黑" panose="020B0503020204020204" pitchFamily="34" charset="-122"/>
              </a:rPr>
              <a:t> </a:t>
            </a:r>
            <a:r>
              <a:rPr lang="zh-CN" altLang="en-US" sz="1568" dirty="0" smtClean="0">
                <a:solidFill>
                  <a:schemeClr val="tx1"/>
                </a:solidFill>
                <a:latin typeface="微软雅黑" panose="020B0503020204020204" pitchFamily="34" charset="-122"/>
                <a:ea typeface="微软雅黑" panose="020B0503020204020204" pitchFamily="34" charset="-122"/>
              </a:rPr>
              <a:t>虚拟机补丁升级，配合流量控制</a:t>
            </a:r>
            <a:r>
              <a:rPr lang="en-US" sz="1568" dirty="0" smtClean="0">
                <a:solidFill>
                  <a:schemeClr val="tx1"/>
                </a:solidFill>
                <a:latin typeface="微软雅黑" panose="020B0503020204020204" pitchFamily="34" charset="-122"/>
                <a:ea typeface="微软雅黑" panose="020B0503020204020204" pitchFamily="34" charset="-122"/>
              </a:rPr>
              <a:t>Traffic manager</a:t>
            </a:r>
            <a:r>
              <a:rPr lang="zh-CN" altLang="en-US" sz="1568" dirty="0" smtClean="0">
                <a:solidFill>
                  <a:schemeClr val="tx1"/>
                </a:solidFill>
                <a:latin typeface="微软雅黑" panose="020B0503020204020204" pitchFamily="34" charset="-122"/>
                <a:ea typeface="微软雅黑" panose="020B0503020204020204" pitchFamily="34" charset="-122"/>
              </a:rPr>
              <a:t>规避停机时间。</a:t>
            </a:r>
            <a:endParaRPr lang="en-US" sz="1568" dirty="0">
              <a:solidFill>
                <a:schemeClr val="tx1"/>
              </a:solidFill>
              <a:latin typeface="微软雅黑" panose="020B0503020204020204" pitchFamily="34" charset="-122"/>
              <a:ea typeface="微软雅黑" panose="020B0503020204020204" pitchFamily="34" charset="-122"/>
            </a:endParaRPr>
          </a:p>
          <a:p>
            <a:pPr marL="560241" indent="-560241">
              <a:buFont typeface="Arial" panose="020B0604020202020204" pitchFamily="34" charset="0"/>
              <a:buChar char="•"/>
            </a:pPr>
            <a:endParaRPr lang="en-US" sz="1568" dirty="0">
              <a:solidFill>
                <a:schemeClr val="tx1"/>
              </a:solidFill>
              <a:latin typeface="微软雅黑" panose="020B0503020204020204" pitchFamily="34" charset="-122"/>
              <a:ea typeface="微软雅黑" panose="020B0503020204020204" pitchFamily="34" charset="-122"/>
            </a:endParaRPr>
          </a:p>
          <a:p>
            <a:pPr marL="560241" indent="-560241">
              <a:buFont typeface="Arial" panose="020B0604020202020204" pitchFamily="34" charset="0"/>
              <a:buChar char="•"/>
            </a:pPr>
            <a:endParaRPr lang="en-US" sz="1568" dirty="0">
              <a:solidFill>
                <a:schemeClr val="tx1"/>
              </a:solidFill>
              <a:latin typeface="微软雅黑" panose="020B0503020204020204" pitchFamily="34" charset="-122"/>
              <a:ea typeface="微软雅黑" panose="020B0503020204020204" pitchFamily="34" charset="-122"/>
            </a:endParaRPr>
          </a:p>
          <a:p>
            <a:r>
              <a:rPr lang="zh-CN" altLang="en-US" sz="1568" dirty="0" smtClean="0">
                <a:solidFill>
                  <a:schemeClr val="tx1"/>
                </a:solidFill>
                <a:latin typeface="微软雅黑" panose="020B0503020204020204" pitchFamily="34" charset="-122"/>
                <a:ea typeface="微软雅黑" panose="020B0503020204020204" pitchFamily="34" charset="-122"/>
              </a:rPr>
              <a:t>定期重新生成存储账号秘钥，避免对应用程序的影响</a:t>
            </a:r>
            <a:endParaRPr lang="en-US" sz="1568" dirty="0">
              <a:solidFill>
                <a:schemeClr val="tx1"/>
              </a:solidFill>
              <a:latin typeface="微软雅黑" panose="020B0503020204020204" pitchFamily="34" charset="-122"/>
              <a:ea typeface="微软雅黑" panose="020B0503020204020204" pitchFamily="34" charset="-122"/>
            </a:endParaRPr>
          </a:p>
          <a:p>
            <a:endParaRPr lang="en-US" sz="1568" dirty="0">
              <a:solidFill>
                <a:schemeClr val="tx1"/>
              </a:solidFill>
              <a:latin typeface="微软雅黑" panose="020B0503020204020204" pitchFamily="34" charset="-122"/>
              <a:ea typeface="微软雅黑" panose="020B0503020204020204" pitchFamily="34" charset="-122"/>
            </a:endParaRPr>
          </a:p>
          <a:p>
            <a:endParaRPr lang="en-US" sz="1568" dirty="0">
              <a:solidFill>
                <a:schemeClr val="tx1"/>
              </a:solidFill>
              <a:latin typeface="微软雅黑" panose="020B0503020204020204" pitchFamily="34" charset="-122"/>
              <a:ea typeface="微软雅黑" panose="020B0503020204020204" pitchFamily="34" charset="-122"/>
            </a:endParaRPr>
          </a:p>
          <a:p>
            <a:r>
              <a:rPr lang="zh-CN" altLang="en-US" sz="1568" dirty="0" smtClean="0">
                <a:solidFill>
                  <a:schemeClr val="tx1"/>
                </a:solidFill>
                <a:latin typeface="微软雅黑" panose="020B0503020204020204" pitchFamily="34" charset="-122"/>
                <a:ea typeface="微软雅黑" panose="020B0503020204020204" pitchFamily="34" charset="-122"/>
              </a:rPr>
              <a:t>计划任务调度</a:t>
            </a:r>
            <a:r>
              <a:rPr lang="en-US" sz="1568" dirty="0" smtClean="0">
                <a:solidFill>
                  <a:schemeClr val="tx1"/>
                </a:solidFill>
                <a:latin typeface="微软雅黑" panose="020B0503020204020204" pitchFamily="34" charset="-122"/>
                <a:ea typeface="微软雅黑" panose="020B0503020204020204" pitchFamily="34" charset="-122"/>
              </a:rPr>
              <a:t>SQL</a:t>
            </a:r>
            <a:r>
              <a:rPr lang="zh-CN" altLang="en-US" sz="1568" dirty="0" smtClean="0">
                <a:solidFill>
                  <a:schemeClr val="tx1"/>
                </a:solidFill>
                <a:latin typeface="微软雅黑" panose="020B0503020204020204" pitchFamily="34" charset="-122"/>
                <a:ea typeface="微软雅黑" panose="020B0503020204020204" pitchFamily="34" charset="-122"/>
              </a:rPr>
              <a:t>数据库备份</a:t>
            </a:r>
            <a:endParaRPr lang="en-US" sz="1568" dirty="0">
              <a:solidFill>
                <a:schemeClr val="tx1"/>
              </a:solidFill>
              <a:latin typeface="微软雅黑" panose="020B0503020204020204" pitchFamily="34" charset="-122"/>
              <a:ea typeface="微软雅黑" panose="020B0503020204020204" pitchFamily="34" charset="-122"/>
            </a:endParaRPr>
          </a:p>
          <a:p>
            <a:endParaRPr lang="en-US" sz="1568" dirty="0">
              <a:solidFill>
                <a:schemeClr val="tx1"/>
              </a:solidFill>
              <a:latin typeface="微软雅黑" panose="020B0503020204020204" pitchFamily="34" charset="-122"/>
              <a:ea typeface="微软雅黑" panose="020B0503020204020204" pitchFamily="34" charset="-122"/>
            </a:endParaRPr>
          </a:p>
          <a:p>
            <a:endParaRPr lang="en-US" sz="1568" dirty="0">
              <a:solidFill>
                <a:schemeClr val="tx1"/>
              </a:solidFill>
              <a:latin typeface="微软雅黑" panose="020B0503020204020204" pitchFamily="34" charset="-122"/>
              <a:ea typeface="微软雅黑" panose="020B0503020204020204" pitchFamily="34" charset="-122"/>
            </a:endParaRPr>
          </a:p>
          <a:p>
            <a:r>
              <a:rPr lang="zh-CN" altLang="en-US" sz="1568" dirty="0" smtClean="0">
                <a:solidFill>
                  <a:schemeClr val="tx1"/>
                </a:solidFill>
                <a:latin typeface="微软雅黑" panose="020B0503020204020204" pitchFamily="34" charset="-122"/>
                <a:ea typeface="微软雅黑" panose="020B0503020204020204" pitchFamily="34" charset="-122"/>
              </a:rPr>
              <a:t>备份和恢复 </a:t>
            </a:r>
            <a:r>
              <a:rPr lang="en-US" altLang="zh-CN" sz="1568" dirty="0" smtClean="0">
                <a:solidFill>
                  <a:schemeClr val="tx1"/>
                </a:solidFill>
                <a:latin typeface="微软雅黑" panose="020B0503020204020204" pitchFamily="34" charset="-122"/>
                <a:ea typeface="微软雅黑" panose="020B0503020204020204" pitchFamily="34" charset="-122"/>
              </a:rPr>
              <a:t>Azure </a:t>
            </a:r>
            <a:r>
              <a:rPr lang="en-US" sz="1568" dirty="0" err="1" smtClean="0">
                <a:solidFill>
                  <a:schemeClr val="tx1"/>
                </a:solidFill>
                <a:latin typeface="微软雅黑" panose="020B0503020204020204" pitchFamily="34" charset="-122"/>
                <a:ea typeface="微软雅黑" panose="020B0503020204020204" pitchFamily="34" charset="-122"/>
              </a:rPr>
              <a:t>IaaS</a:t>
            </a:r>
            <a:r>
              <a:rPr lang="en-US" sz="1568" dirty="0" smtClean="0">
                <a:solidFill>
                  <a:schemeClr val="tx1"/>
                </a:solidFill>
                <a:latin typeface="微软雅黑" panose="020B0503020204020204" pitchFamily="34" charset="-122"/>
                <a:ea typeface="微软雅黑" panose="020B0503020204020204" pitchFamily="34" charset="-122"/>
              </a:rPr>
              <a:t> </a:t>
            </a:r>
            <a:r>
              <a:rPr lang="zh-CN" altLang="en-US" sz="1568" dirty="0" smtClean="0">
                <a:solidFill>
                  <a:schemeClr val="tx1"/>
                </a:solidFill>
                <a:latin typeface="微软雅黑" panose="020B0503020204020204" pitchFamily="34" charset="-122"/>
                <a:ea typeface="微软雅黑" panose="020B0503020204020204" pitchFamily="34" charset="-122"/>
              </a:rPr>
              <a:t>虚拟机</a:t>
            </a:r>
            <a:endParaRPr lang="en-US" sz="1568" dirty="0">
              <a:solidFill>
                <a:schemeClr val="tx1"/>
              </a:solidFill>
              <a:latin typeface="微软雅黑" panose="020B0503020204020204" pitchFamily="34" charset="-122"/>
              <a:ea typeface="微软雅黑" panose="020B0503020204020204" pitchFamily="34" charset="-122"/>
            </a:endParaRPr>
          </a:p>
          <a:p>
            <a:endParaRPr lang="en-US" sz="1765" dirty="0">
              <a:solidFill>
                <a:schemeClr val="tx1"/>
              </a:solidFill>
              <a:latin typeface="微软雅黑" panose="020B0503020204020204" pitchFamily="34" charset="-122"/>
              <a:ea typeface="微软雅黑" panose="020B0503020204020204" pitchFamily="34" charset="-122"/>
            </a:endParaRPr>
          </a:p>
        </p:txBody>
      </p:sp>
      <p:sp>
        <p:nvSpPr>
          <p:cNvPr id="6" name="Rectangle 5"/>
          <p:cNvSpPr/>
          <p:nvPr/>
        </p:nvSpPr>
        <p:spPr bwMode="auto">
          <a:xfrm>
            <a:off x="4332704" y="1245703"/>
            <a:ext cx="3414853" cy="529043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endParaRPr lang="en-US" sz="1765" dirty="0">
              <a:solidFill>
                <a:schemeClr val="tx1"/>
              </a:solidFill>
              <a:latin typeface="微软雅黑" panose="020B0503020204020204" pitchFamily="34" charset="-122"/>
              <a:ea typeface="微软雅黑" panose="020B0503020204020204" pitchFamily="34" charset="-122"/>
            </a:endParaRPr>
          </a:p>
          <a:p>
            <a:endParaRPr lang="en-US" sz="1765" dirty="0">
              <a:solidFill>
                <a:schemeClr val="tx1"/>
              </a:solidFill>
              <a:latin typeface="微软雅黑" panose="020B0503020204020204" pitchFamily="34" charset="-122"/>
              <a:ea typeface="微软雅黑" panose="020B0503020204020204" pitchFamily="34" charset="-122"/>
            </a:endParaRPr>
          </a:p>
          <a:p>
            <a:endParaRPr lang="en-US" sz="1765" dirty="0">
              <a:solidFill>
                <a:schemeClr val="tx1"/>
              </a:solidFill>
              <a:latin typeface="微软雅黑" panose="020B0503020204020204" pitchFamily="34" charset="-122"/>
              <a:ea typeface="微软雅黑" panose="020B0503020204020204" pitchFamily="34" charset="-122"/>
            </a:endParaRPr>
          </a:p>
          <a:p>
            <a:endParaRPr lang="en-US" sz="1765" dirty="0">
              <a:solidFill>
                <a:schemeClr val="tx1"/>
              </a:solidFill>
              <a:latin typeface="微软雅黑" panose="020B0503020204020204" pitchFamily="34" charset="-122"/>
              <a:ea typeface="微软雅黑" panose="020B0503020204020204" pitchFamily="34" charset="-122"/>
            </a:endParaRPr>
          </a:p>
          <a:p>
            <a:endParaRPr lang="en-US" sz="1568" dirty="0">
              <a:solidFill>
                <a:schemeClr val="tx1"/>
              </a:solidFill>
              <a:latin typeface="微软雅黑" panose="020B0503020204020204" pitchFamily="34" charset="-122"/>
              <a:ea typeface="微软雅黑" panose="020B0503020204020204" pitchFamily="34" charset="-122"/>
            </a:endParaRPr>
          </a:p>
          <a:p>
            <a:r>
              <a:rPr lang="zh-CN" altLang="en-US" sz="1568" dirty="0" smtClean="0">
                <a:solidFill>
                  <a:schemeClr val="tx1"/>
                </a:solidFill>
                <a:latin typeface="微软雅黑" panose="020B0503020204020204" pitchFamily="34" charset="-122"/>
                <a:ea typeface="微软雅黑" panose="020B0503020204020204" pitchFamily="34" charset="-122"/>
              </a:rPr>
              <a:t>在</a:t>
            </a:r>
            <a:r>
              <a:rPr lang="en-US" sz="1568" dirty="0" smtClean="0">
                <a:solidFill>
                  <a:schemeClr val="tx1"/>
                </a:solidFill>
                <a:latin typeface="微软雅黑" panose="020B0503020204020204" pitchFamily="34" charset="-122"/>
                <a:ea typeface="微软雅黑" panose="020B0503020204020204" pitchFamily="34" charset="-122"/>
              </a:rPr>
              <a:t>Azure</a:t>
            </a:r>
            <a:r>
              <a:rPr lang="zh-CN" altLang="en-US" sz="1568" dirty="0" smtClean="0">
                <a:solidFill>
                  <a:schemeClr val="tx1"/>
                </a:solidFill>
                <a:latin typeface="微软雅黑" panose="020B0503020204020204" pitchFamily="34" charset="-122"/>
                <a:ea typeface="微软雅黑" panose="020B0503020204020204" pitchFamily="34" charset="-122"/>
              </a:rPr>
              <a:t>中部署虚拟机并启用虚拟机监控。</a:t>
            </a:r>
            <a:endParaRPr lang="en-US" altLang="zh-CN" sz="1568" dirty="0" smtClean="0">
              <a:solidFill>
                <a:schemeClr val="tx1"/>
              </a:solidFill>
              <a:latin typeface="微软雅黑" panose="020B0503020204020204" pitchFamily="34" charset="-122"/>
              <a:ea typeface="微软雅黑" panose="020B0503020204020204" pitchFamily="34" charset="-122"/>
            </a:endParaRPr>
          </a:p>
          <a:p>
            <a:endParaRPr lang="en-US" sz="1568" dirty="0">
              <a:solidFill>
                <a:schemeClr val="tx1"/>
              </a:solidFill>
              <a:latin typeface="微软雅黑" panose="020B0503020204020204" pitchFamily="34" charset="-122"/>
              <a:ea typeface="微软雅黑" panose="020B0503020204020204" pitchFamily="34" charset="-122"/>
            </a:endParaRPr>
          </a:p>
          <a:p>
            <a:r>
              <a:rPr lang="zh-CN" altLang="en-US" sz="1568" dirty="0" smtClean="0">
                <a:solidFill>
                  <a:schemeClr val="tx1"/>
                </a:solidFill>
                <a:latin typeface="微软雅黑" panose="020B0503020204020204" pitchFamily="34" charset="-122"/>
                <a:ea typeface="微软雅黑" panose="020B0503020204020204" pitchFamily="34" charset="-122"/>
              </a:rPr>
              <a:t>在</a:t>
            </a:r>
            <a:r>
              <a:rPr lang="en-US" sz="1568" dirty="0" smtClean="0">
                <a:solidFill>
                  <a:schemeClr val="tx1"/>
                </a:solidFill>
                <a:latin typeface="微软雅黑" panose="020B0503020204020204" pitchFamily="34" charset="-122"/>
                <a:ea typeface="微软雅黑" panose="020B0503020204020204" pitchFamily="34" charset="-122"/>
              </a:rPr>
              <a:t>Azure </a:t>
            </a:r>
            <a:r>
              <a:rPr lang="zh-CN" altLang="en-US" sz="1568" dirty="0" smtClean="0">
                <a:solidFill>
                  <a:schemeClr val="tx1"/>
                </a:solidFill>
                <a:latin typeface="微软雅黑" panose="020B0503020204020204" pitchFamily="34" charset="-122"/>
                <a:ea typeface="微软雅黑" panose="020B0503020204020204" pitchFamily="34" charset="-122"/>
              </a:rPr>
              <a:t>部署新服务并配置端点，</a:t>
            </a:r>
            <a:r>
              <a:rPr lang="en-US" altLang="zh-CN" sz="1568" dirty="0" smtClean="0">
                <a:solidFill>
                  <a:schemeClr val="tx1"/>
                </a:solidFill>
                <a:latin typeface="微软雅黑" panose="020B0503020204020204" pitchFamily="34" charset="-122"/>
                <a:ea typeface="微软雅黑" panose="020B0503020204020204" pitchFamily="34" charset="-122"/>
              </a:rPr>
              <a:t>CPU</a:t>
            </a:r>
            <a:r>
              <a:rPr lang="zh-CN" altLang="en-US" sz="1568" dirty="0" smtClean="0">
                <a:solidFill>
                  <a:schemeClr val="tx1"/>
                </a:solidFill>
                <a:latin typeface="微软雅黑" panose="020B0503020204020204" pitchFamily="34" charset="-122"/>
                <a:ea typeface="微软雅黑" panose="020B0503020204020204" pitchFamily="34" charset="-122"/>
              </a:rPr>
              <a:t>，内存警报等。</a:t>
            </a:r>
            <a:endParaRPr lang="en-US" sz="1568" dirty="0">
              <a:solidFill>
                <a:schemeClr val="tx1"/>
              </a:solidFill>
              <a:latin typeface="微软雅黑" panose="020B0503020204020204" pitchFamily="34" charset="-122"/>
              <a:ea typeface="微软雅黑" panose="020B0503020204020204" pitchFamily="34" charset="-122"/>
            </a:endParaRPr>
          </a:p>
          <a:p>
            <a:endParaRPr lang="en-US" sz="1568" dirty="0">
              <a:solidFill>
                <a:schemeClr val="tx1"/>
              </a:solidFill>
              <a:latin typeface="微软雅黑" panose="020B0503020204020204" pitchFamily="34" charset="-122"/>
              <a:ea typeface="微软雅黑" panose="020B0503020204020204" pitchFamily="34" charset="-122"/>
            </a:endParaRPr>
          </a:p>
          <a:p>
            <a:r>
              <a:rPr lang="zh-CN" altLang="en-US" sz="1568" dirty="0" smtClean="0">
                <a:solidFill>
                  <a:schemeClr val="tx1"/>
                </a:solidFill>
                <a:latin typeface="微软雅黑" panose="020B0503020204020204" pitchFamily="34" charset="-122"/>
                <a:ea typeface="微软雅黑" panose="020B0503020204020204" pitchFamily="34" charset="-122"/>
              </a:rPr>
              <a:t>从</a:t>
            </a:r>
            <a:r>
              <a:rPr lang="en-US" altLang="zh-CN" sz="1568" dirty="0" err="1" smtClean="0">
                <a:solidFill>
                  <a:schemeClr val="tx1"/>
                </a:solidFill>
                <a:latin typeface="微软雅黑" panose="020B0503020204020204" pitchFamily="34" charset="-122"/>
                <a:ea typeface="微软雅黑" panose="020B0503020204020204" pitchFamily="34" charset="-122"/>
              </a:rPr>
              <a:t>Git</a:t>
            </a:r>
            <a:r>
              <a:rPr lang="zh-CN" altLang="en-US" sz="1568" dirty="0" smtClean="0">
                <a:solidFill>
                  <a:schemeClr val="tx1"/>
                </a:solidFill>
                <a:latin typeface="微软雅黑" panose="020B0503020204020204" pitchFamily="34" charset="-122"/>
                <a:ea typeface="微软雅黑" panose="020B0503020204020204" pitchFamily="34" charset="-122"/>
              </a:rPr>
              <a:t>中部署应用程序，验证测试，切换生产环境和测试环境。</a:t>
            </a:r>
            <a:endParaRPr lang="en-US" altLang="zh-CN" sz="1568" dirty="0" smtClean="0">
              <a:solidFill>
                <a:schemeClr val="tx1"/>
              </a:solidFill>
              <a:latin typeface="微软雅黑" panose="020B0503020204020204" pitchFamily="34" charset="-122"/>
              <a:ea typeface="微软雅黑" panose="020B0503020204020204" pitchFamily="34" charset="-122"/>
            </a:endParaRPr>
          </a:p>
          <a:p>
            <a:endParaRPr lang="en-US" sz="1568" dirty="0">
              <a:solidFill>
                <a:schemeClr val="tx1"/>
              </a:solidFill>
              <a:latin typeface="微软雅黑" panose="020B0503020204020204" pitchFamily="34" charset="-122"/>
              <a:ea typeface="微软雅黑" panose="020B0503020204020204" pitchFamily="34" charset="-122"/>
            </a:endParaRPr>
          </a:p>
        </p:txBody>
      </p:sp>
      <p:sp>
        <p:nvSpPr>
          <p:cNvPr id="7" name="Rectangle 6"/>
          <p:cNvSpPr/>
          <p:nvPr/>
        </p:nvSpPr>
        <p:spPr bwMode="auto">
          <a:xfrm>
            <a:off x="7902307" y="1245702"/>
            <a:ext cx="3414853" cy="529043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endParaRPr lang="en-US" sz="1765" dirty="0">
              <a:solidFill>
                <a:schemeClr val="tx1"/>
              </a:solidFill>
              <a:latin typeface="微软雅黑" panose="020B0503020204020204" pitchFamily="34" charset="-122"/>
              <a:ea typeface="微软雅黑" panose="020B0503020204020204" pitchFamily="34" charset="-122"/>
            </a:endParaRPr>
          </a:p>
          <a:p>
            <a:endParaRPr lang="en-US" sz="1765" dirty="0">
              <a:solidFill>
                <a:schemeClr val="tx1"/>
              </a:solidFill>
              <a:latin typeface="微软雅黑" panose="020B0503020204020204" pitchFamily="34" charset="-122"/>
              <a:ea typeface="微软雅黑" panose="020B0503020204020204" pitchFamily="34" charset="-122"/>
            </a:endParaRPr>
          </a:p>
          <a:p>
            <a:endParaRPr lang="en-US" sz="1568" dirty="0">
              <a:solidFill>
                <a:schemeClr val="tx1"/>
              </a:solidFill>
              <a:latin typeface="微软雅黑" panose="020B0503020204020204" pitchFamily="34" charset="-122"/>
              <a:ea typeface="微软雅黑" panose="020B0503020204020204" pitchFamily="34" charset="-122"/>
            </a:endParaRPr>
          </a:p>
          <a:p>
            <a:endParaRPr lang="en-US" sz="1568" dirty="0">
              <a:solidFill>
                <a:schemeClr val="tx1"/>
              </a:solidFill>
              <a:latin typeface="微软雅黑" panose="020B0503020204020204" pitchFamily="34" charset="-122"/>
              <a:ea typeface="微软雅黑" panose="020B0503020204020204" pitchFamily="34" charset="-122"/>
            </a:endParaRPr>
          </a:p>
          <a:p>
            <a:endParaRPr lang="en-US" sz="1568" dirty="0">
              <a:solidFill>
                <a:schemeClr val="tx1"/>
              </a:solidFill>
              <a:latin typeface="微软雅黑" panose="020B0503020204020204" pitchFamily="34" charset="-122"/>
              <a:ea typeface="微软雅黑" panose="020B0503020204020204" pitchFamily="34" charset="-122"/>
            </a:endParaRPr>
          </a:p>
          <a:p>
            <a:r>
              <a:rPr lang="zh-CN" altLang="en-US" sz="1568" dirty="0" smtClean="0">
                <a:solidFill>
                  <a:schemeClr val="tx1"/>
                </a:solidFill>
                <a:latin typeface="微软雅黑" panose="020B0503020204020204" pitchFamily="34" charset="-122"/>
                <a:ea typeface="微软雅黑" panose="020B0503020204020204" pitchFamily="34" charset="-122"/>
              </a:rPr>
              <a:t>虚拟机报警，启用跟踪程序，收集日志并上传到</a:t>
            </a:r>
            <a:r>
              <a:rPr lang="en-US" altLang="zh-CN" sz="1568" dirty="0" smtClean="0">
                <a:solidFill>
                  <a:schemeClr val="tx1"/>
                </a:solidFill>
                <a:latin typeface="微软雅黑" panose="020B0503020204020204" pitchFamily="34" charset="-122"/>
                <a:ea typeface="微软雅黑" panose="020B0503020204020204" pitchFamily="34" charset="-122"/>
              </a:rPr>
              <a:t>Azure</a:t>
            </a:r>
            <a:r>
              <a:rPr lang="zh-CN" altLang="en-US" sz="1568" dirty="0" smtClean="0">
                <a:solidFill>
                  <a:schemeClr val="tx1"/>
                </a:solidFill>
                <a:latin typeface="微软雅黑" panose="020B0503020204020204" pitchFamily="34" charset="-122"/>
                <a:ea typeface="微软雅黑" panose="020B0503020204020204" pitchFamily="34" charset="-122"/>
              </a:rPr>
              <a:t>存储，用于之后通过</a:t>
            </a:r>
            <a:r>
              <a:rPr lang="en-US" sz="1568" dirty="0" smtClean="0">
                <a:solidFill>
                  <a:schemeClr val="tx1"/>
                </a:solidFill>
                <a:latin typeface="微软雅黑" panose="020B0503020204020204" pitchFamily="34" charset="-122"/>
                <a:ea typeface="微软雅黑" panose="020B0503020204020204" pitchFamily="34" charset="-122"/>
              </a:rPr>
              <a:t>Visual Studio </a:t>
            </a:r>
            <a:r>
              <a:rPr lang="zh-CN" altLang="en-US" sz="1568" dirty="0" smtClean="0">
                <a:solidFill>
                  <a:schemeClr val="tx1"/>
                </a:solidFill>
                <a:latin typeface="微软雅黑" panose="020B0503020204020204" pitchFamily="34" charset="-122"/>
                <a:ea typeface="微软雅黑" panose="020B0503020204020204" pitchFamily="34" charset="-122"/>
              </a:rPr>
              <a:t>排错诊断。</a:t>
            </a:r>
            <a:endParaRPr lang="en-US" sz="1568" dirty="0">
              <a:solidFill>
                <a:schemeClr val="tx1"/>
              </a:solidFill>
              <a:latin typeface="微软雅黑" panose="020B0503020204020204" pitchFamily="34" charset="-122"/>
              <a:ea typeface="微软雅黑" panose="020B0503020204020204" pitchFamily="34" charset="-122"/>
            </a:endParaRPr>
          </a:p>
          <a:p>
            <a:endParaRPr lang="en-US" sz="1568" dirty="0">
              <a:solidFill>
                <a:schemeClr val="tx1"/>
              </a:solidFill>
              <a:latin typeface="微软雅黑" panose="020B0503020204020204" pitchFamily="34" charset="-122"/>
              <a:ea typeface="微软雅黑" panose="020B0503020204020204" pitchFamily="34" charset="-122"/>
            </a:endParaRPr>
          </a:p>
          <a:p>
            <a:r>
              <a:rPr lang="zh-CN" altLang="en-US" sz="1568" dirty="0" smtClean="0">
                <a:solidFill>
                  <a:schemeClr val="tx1"/>
                </a:solidFill>
                <a:latin typeface="微软雅黑" panose="020B0503020204020204" pitchFamily="34" charset="-122"/>
                <a:ea typeface="微软雅黑" panose="020B0503020204020204" pitchFamily="34" charset="-122"/>
              </a:rPr>
              <a:t>新服务创建后的警报，配置相应的跟踪和备份设置。</a:t>
            </a:r>
            <a:endParaRPr lang="en-US" sz="1568" dirty="0">
              <a:solidFill>
                <a:schemeClr val="tx1"/>
              </a:solidFill>
              <a:latin typeface="微软雅黑" panose="020B0503020204020204" pitchFamily="34" charset="-122"/>
              <a:ea typeface="微软雅黑" panose="020B0503020204020204" pitchFamily="34" charset="-122"/>
            </a:endParaRPr>
          </a:p>
          <a:p>
            <a:endParaRPr lang="en-US" sz="1568" dirty="0">
              <a:solidFill>
                <a:schemeClr val="tx1"/>
              </a:solidFill>
              <a:latin typeface="微软雅黑" panose="020B0503020204020204" pitchFamily="34" charset="-122"/>
              <a:ea typeface="微软雅黑" panose="020B0503020204020204" pitchFamily="34" charset="-122"/>
            </a:endParaRPr>
          </a:p>
          <a:p>
            <a:r>
              <a:rPr lang="zh-CN" altLang="en-US" sz="1568" dirty="0" smtClean="0">
                <a:solidFill>
                  <a:schemeClr val="tx1"/>
                </a:solidFill>
                <a:latin typeface="微软雅黑" panose="020B0503020204020204" pitchFamily="34" charset="-122"/>
                <a:ea typeface="微软雅黑" panose="020B0503020204020204" pitchFamily="34" charset="-122"/>
              </a:rPr>
              <a:t>提示用户订阅使用情况，例如某些虚拟机使用率问题，性能恢复等。</a:t>
            </a:r>
            <a:endParaRPr lang="en-US" sz="1568" dirty="0">
              <a:solidFill>
                <a:schemeClr val="tx1"/>
              </a:solidFill>
              <a:latin typeface="微软雅黑" panose="020B0503020204020204" pitchFamily="34" charset="-122"/>
              <a:ea typeface="微软雅黑" panose="020B0503020204020204" pitchFamily="34" charset="-122"/>
            </a:endParaRPr>
          </a:p>
        </p:txBody>
      </p:sp>
      <p:sp>
        <p:nvSpPr>
          <p:cNvPr id="8" name="Rectangle 7"/>
          <p:cNvSpPr/>
          <p:nvPr/>
        </p:nvSpPr>
        <p:spPr bwMode="auto">
          <a:xfrm>
            <a:off x="755040" y="1245702"/>
            <a:ext cx="3414854" cy="11653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zh-CN" altLang="en-US" sz="2353" dirty="0" smtClean="0">
                <a:solidFill>
                  <a:schemeClr val="tx1"/>
                </a:solidFill>
                <a:latin typeface="微软雅黑" panose="020B0503020204020204" pitchFamily="34" charset="-122"/>
                <a:ea typeface="微软雅黑" panose="020B0503020204020204" pitchFamily="34" charset="-122"/>
                <a:cs typeface="Segoe UI" pitchFamily="34" charset="0"/>
              </a:rPr>
              <a:t>升级</a:t>
            </a:r>
            <a:r>
              <a:rPr lang="en-US" sz="2353" dirty="0" smtClean="0">
                <a:solidFill>
                  <a:schemeClr val="tx1"/>
                </a:solidFill>
                <a:latin typeface="微软雅黑" panose="020B0503020204020204" pitchFamily="34" charset="-122"/>
                <a:ea typeface="微软雅黑" panose="020B0503020204020204" pitchFamily="34" charset="-122"/>
                <a:cs typeface="Segoe UI" pitchFamily="34" charset="0"/>
              </a:rPr>
              <a:t> </a:t>
            </a:r>
            <a:r>
              <a:rPr lang="zh-CN" altLang="en-US" sz="2353" dirty="0" smtClean="0">
                <a:solidFill>
                  <a:schemeClr val="tx1"/>
                </a:solidFill>
                <a:latin typeface="微软雅黑" panose="020B0503020204020204" pitchFamily="34" charset="-122"/>
                <a:ea typeface="微软雅黑" panose="020B0503020204020204" pitchFamily="34" charset="-122"/>
                <a:cs typeface="Segoe UI" pitchFamily="34" charset="0"/>
              </a:rPr>
              <a:t>补丁 备份调度</a:t>
            </a:r>
            <a:endParaRPr lang="en-US" sz="2353" dirty="0">
              <a:solidFill>
                <a:schemeClr val="tx1"/>
              </a:solidFill>
              <a:latin typeface="微软雅黑" panose="020B0503020204020204" pitchFamily="34" charset="-122"/>
              <a:ea typeface="微软雅黑" panose="020B0503020204020204" pitchFamily="34" charset="-122"/>
              <a:cs typeface="Segoe UI" pitchFamily="34" charset="0"/>
            </a:endParaRPr>
          </a:p>
        </p:txBody>
      </p:sp>
      <p:sp>
        <p:nvSpPr>
          <p:cNvPr id="9" name="Rectangle 8"/>
          <p:cNvSpPr/>
          <p:nvPr/>
        </p:nvSpPr>
        <p:spPr bwMode="auto">
          <a:xfrm>
            <a:off x="4340701" y="1245703"/>
            <a:ext cx="3414854" cy="11653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a:r>
              <a:rPr lang="zh-CN" altLang="en-US" sz="2353" dirty="0" smtClean="0">
                <a:solidFill>
                  <a:schemeClr val="tx1"/>
                </a:solidFill>
                <a:latin typeface="微软雅黑" panose="020B0503020204020204" pitchFamily="34" charset="-122"/>
                <a:ea typeface="微软雅黑" panose="020B0503020204020204" pitchFamily="34" charset="-122"/>
              </a:rPr>
              <a:t>变更管理及部署</a:t>
            </a:r>
            <a:endParaRPr lang="en-US" sz="2353" dirty="0">
              <a:solidFill>
                <a:schemeClr val="tx1"/>
              </a:solidFill>
              <a:latin typeface="微软雅黑" panose="020B0503020204020204" pitchFamily="34" charset="-122"/>
              <a:ea typeface="微软雅黑" panose="020B0503020204020204" pitchFamily="34" charset="-122"/>
            </a:endParaRPr>
          </a:p>
        </p:txBody>
      </p:sp>
      <p:sp>
        <p:nvSpPr>
          <p:cNvPr id="10" name="Rectangle 9"/>
          <p:cNvSpPr/>
          <p:nvPr/>
        </p:nvSpPr>
        <p:spPr bwMode="auto">
          <a:xfrm>
            <a:off x="7909887" y="1245702"/>
            <a:ext cx="3414854" cy="11653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zh-CN" altLang="en-US" sz="2353" dirty="0" smtClean="0">
                <a:solidFill>
                  <a:schemeClr val="tx1"/>
                </a:solidFill>
                <a:latin typeface="微软雅黑" panose="020B0503020204020204" pitchFamily="34" charset="-122"/>
                <a:ea typeface="微软雅黑" panose="020B0503020204020204" pitchFamily="34" charset="-122"/>
                <a:cs typeface="Segoe UI" pitchFamily="34" charset="0"/>
              </a:rPr>
              <a:t>监控和修复</a:t>
            </a:r>
            <a:endParaRPr lang="en-US" sz="2353" dirty="0">
              <a:solidFill>
                <a:schemeClr val="tx1"/>
              </a:solidFill>
              <a:latin typeface="微软雅黑" panose="020B0503020204020204" pitchFamily="34" charset="-122"/>
              <a:ea typeface="微软雅黑" panose="020B0503020204020204" pitchFamily="34" charset="-122"/>
              <a:cs typeface="Segoe UI" pitchFamily="34" charset="0"/>
            </a:endParaRPr>
          </a:p>
        </p:txBody>
      </p:sp>
    </p:spTree>
    <p:extLst>
      <p:ext uri="{BB962C8B-B14F-4D97-AF65-F5344CB8AC3E}">
        <p14:creationId xmlns:p14="http://schemas.microsoft.com/office/powerpoint/2010/main" val="30233839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250" fill="hold"/>
                                        <p:tgtEl>
                                          <p:spTgt spid="10"/>
                                        </p:tgtEl>
                                        <p:attrNameLst>
                                          <p:attrName>ppt_x</p:attrName>
                                        </p:attrNameLst>
                                      </p:cBhvr>
                                      <p:tavLst>
                                        <p:tav tm="0">
                                          <p:val>
                                            <p:strVal val="0-#ppt_w/2"/>
                                          </p:val>
                                        </p:tav>
                                        <p:tav tm="100000">
                                          <p:val>
                                            <p:strVal val="#ppt_x"/>
                                          </p:val>
                                        </p:tav>
                                      </p:tavLst>
                                    </p:anim>
                                    <p:anim calcmode="lin" valueType="num">
                                      <p:cBhvr additive="base">
                                        <p:cTn id="8" dur="125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250" fill="hold"/>
                                        <p:tgtEl>
                                          <p:spTgt spid="7"/>
                                        </p:tgtEl>
                                        <p:attrNameLst>
                                          <p:attrName>ppt_x</p:attrName>
                                        </p:attrNameLst>
                                      </p:cBhvr>
                                      <p:tavLst>
                                        <p:tav tm="0">
                                          <p:val>
                                            <p:strVal val="0-#ppt_w/2"/>
                                          </p:val>
                                        </p:tav>
                                        <p:tav tm="100000">
                                          <p:val>
                                            <p:strVal val="#ppt_x"/>
                                          </p:val>
                                        </p:tav>
                                      </p:tavLst>
                                    </p:anim>
                                    <p:anim calcmode="lin" valueType="num">
                                      <p:cBhvr additive="base">
                                        <p:cTn id="12" dur="125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1000" fill="hold"/>
                                        <p:tgtEl>
                                          <p:spTgt spid="9"/>
                                        </p:tgtEl>
                                        <p:attrNameLst>
                                          <p:attrName>ppt_x</p:attrName>
                                        </p:attrNameLst>
                                      </p:cBhvr>
                                      <p:tavLst>
                                        <p:tav tm="0">
                                          <p:val>
                                            <p:strVal val="0-#ppt_w/2"/>
                                          </p:val>
                                        </p:tav>
                                        <p:tav tm="100000">
                                          <p:val>
                                            <p:strVal val="#ppt_x"/>
                                          </p:val>
                                        </p:tav>
                                      </p:tavLst>
                                    </p:anim>
                                    <p:anim calcmode="lin" valueType="num">
                                      <p:cBhvr additive="base">
                                        <p:cTn id="18" dur="1000" fill="hold"/>
                                        <p:tgtEl>
                                          <p:spTgt spid="9"/>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0-#ppt_w/2"/>
                                          </p:val>
                                        </p:tav>
                                        <p:tav tm="100000">
                                          <p:val>
                                            <p:strVal val="#ppt_x"/>
                                          </p:val>
                                        </p:tav>
                                      </p:tavLst>
                                    </p:anim>
                                    <p:anim calcmode="lin" valueType="num">
                                      <p:cBhvr additive="base">
                                        <p:cTn id="22"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0-#ppt_w/2"/>
                                          </p:val>
                                        </p:tav>
                                        <p:tav tm="100000">
                                          <p:val>
                                            <p:strVal val="#ppt_x"/>
                                          </p:val>
                                        </p:tav>
                                      </p:tavLst>
                                    </p:anim>
                                    <p:anim calcmode="lin" valueType="num">
                                      <p:cBhvr additive="base">
                                        <p:cTn id="28" dur="500" fill="hold"/>
                                        <p:tgtEl>
                                          <p:spTgt spid="8"/>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ounded Rectangle 58"/>
          <p:cNvSpPr/>
          <p:nvPr/>
        </p:nvSpPr>
        <p:spPr bwMode="auto">
          <a:xfrm>
            <a:off x="1050281" y="1040298"/>
            <a:ext cx="10512462" cy="5602654"/>
          </a:xfrm>
          <a:prstGeom prst="roundRect">
            <a:avLst>
              <a:gd name="adj" fmla="val 3346"/>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102" fontAlgn="base">
              <a:spcBef>
                <a:spcPct val="0"/>
              </a:spcBef>
              <a:spcAft>
                <a:spcPct val="0"/>
              </a:spcAft>
            </a:pPr>
            <a:endParaRPr lang="en-US" sz="2157" dirty="0">
              <a:gradFill>
                <a:gsLst>
                  <a:gs pos="0">
                    <a:srgbClr val="FFFFFF"/>
                  </a:gs>
                  <a:gs pos="100000">
                    <a:srgbClr val="FFFFFF"/>
                  </a:gs>
                </a:gsLst>
                <a:lin ang="5400000" scaled="0"/>
              </a:gradFill>
            </a:endParaRPr>
          </a:p>
        </p:txBody>
      </p:sp>
      <p:sp>
        <p:nvSpPr>
          <p:cNvPr id="60" name="Rounded Rectangle 59"/>
          <p:cNvSpPr/>
          <p:nvPr/>
        </p:nvSpPr>
        <p:spPr bwMode="auto">
          <a:xfrm>
            <a:off x="3568305" y="1186612"/>
            <a:ext cx="7475826" cy="5305362"/>
          </a:xfrm>
          <a:prstGeom prst="roundRect">
            <a:avLst>
              <a:gd name="adj" fmla="val 3346"/>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defTabSz="914102" fontAlgn="base">
              <a:spcBef>
                <a:spcPct val="0"/>
              </a:spcBef>
              <a:spcAft>
                <a:spcPct val="0"/>
              </a:spcAft>
            </a:pPr>
            <a:endParaRPr lang="en-US" sz="2157" dirty="0">
              <a:gradFill>
                <a:gsLst>
                  <a:gs pos="0">
                    <a:srgbClr val="FFFFFF"/>
                  </a:gs>
                  <a:gs pos="100000">
                    <a:srgbClr val="FFFFFF"/>
                  </a:gs>
                </a:gsLst>
                <a:lin ang="5400000" scaled="0"/>
              </a:gradFill>
            </a:endParaRPr>
          </a:p>
        </p:txBody>
      </p:sp>
      <p:sp>
        <p:nvSpPr>
          <p:cNvPr id="23623" name="Rectangle 42"/>
          <p:cNvSpPr>
            <a:spLocks noChangeArrowheads="1"/>
          </p:cNvSpPr>
          <p:nvPr/>
        </p:nvSpPr>
        <p:spPr bwMode="auto">
          <a:xfrm>
            <a:off x="1145952" y="2093970"/>
            <a:ext cx="2422353" cy="39687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indent="285752" defTabSz="914102" fontAlgn="base">
              <a:spcBef>
                <a:spcPct val="0"/>
              </a:spcBef>
              <a:spcAft>
                <a:spcPct val="0"/>
              </a:spcAft>
            </a:pPr>
            <a:r>
              <a:rPr lang="en-GB" sz="1568" dirty="0">
                <a:solidFill>
                  <a:schemeClr val="bg1"/>
                </a:solidFill>
              </a:rPr>
              <a:t>Manual Tasks</a:t>
            </a:r>
            <a:endParaRPr lang="en-US" sz="1568" dirty="0">
              <a:solidFill>
                <a:schemeClr val="bg1"/>
              </a:solidFill>
            </a:endParaRPr>
          </a:p>
        </p:txBody>
      </p:sp>
      <p:sp>
        <p:nvSpPr>
          <p:cNvPr id="23624" name="Rectangle 42"/>
          <p:cNvSpPr>
            <a:spLocks noChangeArrowheads="1"/>
          </p:cNvSpPr>
          <p:nvPr/>
        </p:nvSpPr>
        <p:spPr bwMode="auto">
          <a:xfrm>
            <a:off x="1147734" y="2523618"/>
            <a:ext cx="2422353" cy="39687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indent="285752" defTabSz="914102" fontAlgn="base">
              <a:spcBef>
                <a:spcPct val="0"/>
              </a:spcBef>
              <a:spcAft>
                <a:spcPct val="0"/>
              </a:spcAft>
            </a:pPr>
            <a:r>
              <a:rPr lang="en-GB" sz="1568" dirty="0">
                <a:solidFill>
                  <a:schemeClr val="tx1"/>
                </a:solidFill>
              </a:rPr>
              <a:t>Patch Remediation</a:t>
            </a:r>
            <a:endParaRPr lang="en-US" sz="1568" dirty="0">
              <a:solidFill>
                <a:schemeClr val="tx1"/>
              </a:solidFill>
            </a:endParaRPr>
          </a:p>
        </p:txBody>
      </p:sp>
      <p:sp>
        <p:nvSpPr>
          <p:cNvPr id="23625" name="Rectangle 42"/>
          <p:cNvSpPr>
            <a:spLocks noChangeArrowheads="1"/>
          </p:cNvSpPr>
          <p:nvPr/>
        </p:nvSpPr>
        <p:spPr bwMode="auto">
          <a:xfrm>
            <a:off x="1148439" y="2950561"/>
            <a:ext cx="2422353" cy="40481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indent="285752" defTabSz="914102" fontAlgn="base">
              <a:spcBef>
                <a:spcPct val="0"/>
              </a:spcBef>
              <a:spcAft>
                <a:spcPct val="0"/>
              </a:spcAft>
            </a:pPr>
            <a:r>
              <a:rPr lang="en-GB" sz="1568" dirty="0">
                <a:solidFill>
                  <a:schemeClr val="tx1"/>
                </a:solidFill>
              </a:rPr>
              <a:t>Backup</a:t>
            </a:r>
            <a:endParaRPr lang="en-US" sz="1568" dirty="0">
              <a:solidFill>
                <a:schemeClr val="tx1"/>
              </a:solidFill>
            </a:endParaRPr>
          </a:p>
        </p:txBody>
      </p:sp>
      <p:sp>
        <p:nvSpPr>
          <p:cNvPr id="23626" name="Rectangle 42"/>
          <p:cNvSpPr>
            <a:spLocks noChangeArrowheads="1"/>
          </p:cNvSpPr>
          <p:nvPr/>
        </p:nvSpPr>
        <p:spPr bwMode="auto">
          <a:xfrm>
            <a:off x="1150067" y="3398620"/>
            <a:ext cx="2422353" cy="39687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indent="285752" defTabSz="914102" fontAlgn="base">
              <a:spcBef>
                <a:spcPct val="0"/>
              </a:spcBef>
              <a:spcAft>
                <a:spcPct val="0"/>
              </a:spcAft>
            </a:pPr>
            <a:r>
              <a:rPr lang="en-GB" sz="1568" dirty="0">
                <a:solidFill>
                  <a:schemeClr val="tx1"/>
                </a:solidFill>
              </a:rPr>
              <a:t>Disaster Recovery</a:t>
            </a:r>
            <a:endParaRPr lang="en-US" sz="1568" dirty="0">
              <a:solidFill>
                <a:schemeClr val="tx1"/>
              </a:solidFill>
            </a:endParaRPr>
          </a:p>
        </p:txBody>
      </p:sp>
      <p:sp>
        <p:nvSpPr>
          <p:cNvPr id="23627" name="Rectangle 42"/>
          <p:cNvSpPr>
            <a:spLocks noChangeArrowheads="1"/>
          </p:cNvSpPr>
          <p:nvPr/>
        </p:nvSpPr>
        <p:spPr bwMode="auto">
          <a:xfrm>
            <a:off x="1145952" y="3842429"/>
            <a:ext cx="2422353" cy="39687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indent="285752" defTabSz="914102" fontAlgn="base">
              <a:spcBef>
                <a:spcPct val="0"/>
              </a:spcBef>
              <a:spcAft>
                <a:spcPct val="0"/>
              </a:spcAft>
            </a:pPr>
            <a:r>
              <a:rPr lang="en-GB" sz="1568" dirty="0">
                <a:solidFill>
                  <a:schemeClr val="bg1"/>
                </a:solidFill>
              </a:rPr>
              <a:t>Incidents Response</a:t>
            </a:r>
            <a:endParaRPr lang="en-US" sz="1568" dirty="0">
              <a:solidFill>
                <a:schemeClr val="bg1"/>
              </a:solidFill>
            </a:endParaRPr>
          </a:p>
        </p:txBody>
      </p:sp>
      <p:sp>
        <p:nvSpPr>
          <p:cNvPr id="23628" name="Rectangle 42"/>
          <p:cNvSpPr>
            <a:spLocks noChangeArrowheads="1"/>
          </p:cNvSpPr>
          <p:nvPr/>
        </p:nvSpPr>
        <p:spPr bwMode="auto">
          <a:xfrm>
            <a:off x="1122774" y="4282103"/>
            <a:ext cx="2447313" cy="39687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indent="285752" defTabSz="914102" fontAlgn="base">
              <a:spcBef>
                <a:spcPct val="0"/>
              </a:spcBef>
              <a:spcAft>
                <a:spcPct val="0"/>
              </a:spcAft>
            </a:pPr>
            <a:r>
              <a:rPr lang="en-GB" sz="1568" dirty="0">
                <a:solidFill>
                  <a:schemeClr val="tx1"/>
                </a:solidFill>
              </a:rPr>
              <a:t>VM Lifecycle Mgmt.</a:t>
            </a:r>
            <a:endParaRPr lang="en-US" sz="1568" dirty="0">
              <a:solidFill>
                <a:schemeClr val="tx1"/>
              </a:solidFill>
            </a:endParaRPr>
          </a:p>
        </p:txBody>
      </p:sp>
      <p:sp>
        <p:nvSpPr>
          <p:cNvPr id="23629" name="Rectangle 42"/>
          <p:cNvSpPr>
            <a:spLocks noChangeArrowheads="1"/>
          </p:cNvSpPr>
          <p:nvPr/>
        </p:nvSpPr>
        <p:spPr bwMode="auto">
          <a:xfrm>
            <a:off x="1145082" y="4733857"/>
            <a:ext cx="2422353" cy="39687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indent="285752" defTabSz="914102" fontAlgn="base">
              <a:spcBef>
                <a:spcPct val="0"/>
              </a:spcBef>
              <a:spcAft>
                <a:spcPct val="0"/>
              </a:spcAft>
            </a:pPr>
            <a:r>
              <a:rPr lang="en-US" sz="1568" dirty="0">
                <a:solidFill>
                  <a:schemeClr val="bg1"/>
                </a:solidFill>
              </a:rPr>
              <a:t>Change Control </a:t>
            </a:r>
          </a:p>
        </p:txBody>
      </p:sp>
      <p:sp>
        <p:nvSpPr>
          <p:cNvPr id="23630" name="Rectangle 42"/>
          <p:cNvSpPr>
            <a:spLocks noChangeArrowheads="1"/>
          </p:cNvSpPr>
          <p:nvPr/>
        </p:nvSpPr>
        <p:spPr bwMode="auto">
          <a:xfrm>
            <a:off x="1148439" y="5191512"/>
            <a:ext cx="2422351" cy="39687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indent="285752" defTabSz="914102" fontAlgn="base">
              <a:spcBef>
                <a:spcPct val="0"/>
              </a:spcBef>
              <a:spcAft>
                <a:spcPct val="0"/>
              </a:spcAft>
            </a:pPr>
            <a:r>
              <a:rPr lang="en-GB" sz="1568" dirty="0">
                <a:solidFill>
                  <a:schemeClr val="bg1"/>
                </a:solidFill>
              </a:rPr>
              <a:t>Release Mgmt. </a:t>
            </a:r>
            <a:endParaRPr lang="en-US" sz="1568" dirty="0">
              <a:solidFill>
                <a:schemeClr val="bg1"/>
              </a:solidFill>
            </a:endParaRPr>
          </a:p>
        </p:txBody>
      </p:sp>
      <p:sp>
        <p:nvSpPr>
          <p:cNvPr id="12" name="Title 11"/>
          <p:cNvSpPr>
            <a:spLocks noGrp="1"/>
          </p:cNvSpPr>
          <p:nvPr>
            <p:ph type="title"/>
          </p:nvPr>
        </p:nvSpPr>
        <p:spPr>
          <a:xfrm>
            <a:off x="519248" y="229055"/>
            <a:ext cx="11151917" cy="443135"/>
          </a:xfrm>
        </p:spPr>
        <p:txBody>
          <a:bodyPr>
            <a:noAutofit/>
          </a:bodyPr>
          <a:lstStyle/>
          <a:p>
            <a:r>
              <a:rPr lang="en-US" altLang="zh-CN" dirty="0"/>
              <a:t>Azure</a:t>
            </a:r>
            <a:r>
              <a:rPr lang="zh-CN" altLang="en-US" dirty="0"/>
              <a:t>自动化服务场景示例</a:t>
            </a:r>
            <a:endParaRPr lang="en-CA" dirty="0"/>
          </a:p>
        </p:txBody>
      </p:sp>
      <p:sp>
        <p:nvSpPr>
          <p:cNvPr id="122" name="TextBox 121"/>
          <p:cNvSpPr txBox="1"/>
          <p:nvPr/>
        </p:nvSpPr>
        <p:spPr>
          <a:xfrm>
            <a:off x="4416693" y="3977969"/>
            <a:ext cx="1526059" cy="542841"/>
          </a:xfrm>
          <a:prstGeom prst="rect">
            <a:avLst/>
          </a:prstGeom>
          <a:noFill/>
        </p:spPr>
        <p:txBody>
          <a:bodyPr wrap="none" lIns="0" tIns="0" rIns="0" bIns="0" rtlCol="0">
            <a:spAutoFit/>
          </a:bodyPr>
          <a:lstStyle/>
          <a:p>
            <a:r>
              <a:rPr lang="en-US" sz="1176" b="1" dirty="0" smtClean="0">
                <a:solidFill>
                  <a:schemeClr val="bg1"/>
                </a:solidFill>
              </a:rPr>
              <a:t>Enable </a:t>
            </a:r>
            <a:r>
              <a:rPr lang="en-US" sz="1176" b="1" dirty="0" err="1" smtClean="0">
                <a:solidFill>
                  <a:schemeClr val="bg1"/>
                </a:solidFill>
              </a:rPr>
              <a:t>Intellitrace</a:t>
            </a:r>
            <a:endParaRPr lang="en-US" sz="1176" b="1" dirty="0" smtClean="0">
              <a:solidFill>
                <a:schemeClr val="bg1"/>
              </a:solidFill>
            </a:endParaRPr>
          </a:p>
          <a:p>
            <a:r>
              <a:rPr lang="en-US" sz="1176" b="1" dirty="0" smtClean="0">
                <a:solidFill>
                  <a:schemeClr val="bg1"/>
                </a:solidFill>
              </a:rPr>
              <a:t>On VM catch </a:t>
            </a:r>
            <a:r>
              <a:rPr lang="en-US" sz="1176" b="1" dirty="0" err="1" smtClean="0">
                <a:solidFill>
                  <a:schemeClr val="bg1"/>
                </a:solidFill>
              </a:rPr>
              <a:t>Prodcution</a:t>
            </a:r>
            <a:endParaRPr lang="en-US" sz="1176" b="1" dirty="0" smtClean="0">
              <a:solidFill>
                <a:schemeClr val="bg1"/>
              </a:solidFill>
            </a:endParaRPr>
          </a:p>
          <a:p>
            <a:r>
              <a:rPr lang="en-US" sz="1176" b="1" dirty="0" smtClean="0">
                <a:solidFill>
                  <a:schemeClr val="bg1"/>
                </a:solidFill>
              </a:rPr>
              <a:t>Live Bug </a:t>
            </a:r>
            <a:endParaRPr lang="en-US" sz="1176" b="1" dirty="0">
              <a:solidFill>
                <a:schemeClr val="bg1"/>
              </a:solidFill>
            </a:endParaRPr>
          </a:p>
        </p:txBody>
      </p:sp>
      <p:sp>
        <p:nvSpPr>
          <p:cNvPr id="125" name="TextBox 124"/>
          <p:cNvSpPr txBox="1"/>
          <p:nvPr/>
        </p:nvSpPr>
        <p:spPr>
          <a:xfrm>
            <a:off x="4487457" y="2531417"/>
            <a:ext cx="850342" cy="542841"/>
          </a:xfrm>
          <a:prstGeom prst="rect">
            <a:avLst/>
          </a:prstGeom>
          <a:noFill/>
        </p:spPr>
        <p:txBody>
          <a:bodyPr wrap="square" lIns="0" tIns="0" rIns="0" bIns="0" rtlCol="0">
            <a:spAutoFit/>
          </a:bodyPr>
          <a:lstStyle/>
          <a:p>
            <a:r>
              <a:rPr lang="en-US" altLang="zh-CN" sz="1176" b="1" dirty="0" smtClean="0">
                <a:solidFill>
                  <a:schemeClr val="bg1"/>
                </a:solidFill>
              </a:rPr>
              <a:t>Check </a:t>
            </a:r>
            <a:r>
              <a:rPr lang="en-US" sz="1176" b="1" dirty="0" smtClean="0">
                <a:solidFill>
                  <a:schemeClr val="bg1"/>
                </a:solidFill>
              </a:rPr>
              <a:t> </a:t>
            </a:r>
            <a:r>
              <a:rPr lang="en-US" altLang="zh-CN" sz="1176" b="1" dirty="0" smtClean="0">
                <a:solidFill>
                  <a:schemeClr val="bg1"/>
                </a:solidFill>
              </a:rPr>
              <a:t>Web App VM on Azure</a:t>
            </a:r>
            <a:endParaRPr lang="en-US" sz="1176" b="1" dirty="0">
              <a:solidFill>
                <a:schemeClr val="bg1"/>
              </a:solidFill>
            </a:endParaRPr>
          </a:p>
        </p:txBody>
      </p:sp>
      <p:sp>
        <p:nvSpPr>
          <p:cNvPr id="80" name="Rounded Rectangle 79"/>
          <p:cNvSpPr>
            <a:spLocks noChangeAspect="1"/>
          </p:cNvSpPr>
          <p:nvPr/>
        </p:nvSpPr>
        <p:spPr>
          <a:xfrm>
            <a:off x="10372505" y="1690399"/>
            <a:ext cx="671626" cy="4358656"/>
          </a:xfrm>
          <a:prstGeom prst="round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vert" wrap="square" lIns="91440" tIns="45720" rIns="91440" bIns="45720" numCol="1" rtlCol="0" anchor="ctr" anchorCtr="0" compatLnSpc="1">
            <a:prstTxWarp prst="textNoShape">
              <a:avLst/>
            </a:prstTxWarp>
          </a:bodyPr>
          <a:lstStyle/>
          <a:p>
            <a:pPr algn="ctr" defTabSz="914102" fontAlgn="base">
              <a:spcBef>
                <a:spcPct val="0"/>
              </a:spcBef>
              <a:spcAft>
                <a:spcPct val="0"/>
              </a:spcAft>
            </a:pPr>
            <a:r>
              <a:rPr lang="en-CA" sz="1568" b="1" dirty="0">
                <a:solidFill>
                  <a:sysClr val="windowText" lastClr="000000"/>
                </a:solidFill>
              </a:rPr>
              <a:t>Monitoring</a:t>
            </a:r>
          </a:p>
        </p:txBody>
      </p:sp>
      <p:sp>
        <p:nvSpPr>
          <p:cNvPr id="70" name="Rectangle 42"/>
          <p:cNvSpPr>
            <a:spLocks noChangeArrowheads="1"/>
          </p:cNvSpPr>
          <p:nvPr/>
        </p:nvSpPr>
        <p:spPr bwMode="auto">
          <a:xfrm>
            <a:off x="1144967" y="5652179"/>
            <a:ext cx="2422353" cy="39687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indent="285752" defTabSz="914102" fontAlgn="base">
              <a:spcBef>
                <a:spcPct val="0"/>
              </a:spcBef>
              <a:spcAft>
                <a:spcPct val="0"/>
              </a:spcAft>
            </a:pPr>
            <a:r>
              <a:rPr lang="en-US" sz="1568" dirty="0">
                <a:solidFill>
                  <a:schemeClr val="tx1"/>
                </a:solidFill>
              </a:rPr>
              <a:t>Compliance </a:t>
            </a:r>
          </a:p>
        </p:txBody>
      </p:sp>
      <p:sp>
        <p:nvSpPr>
          <p:cNvPr id="76" name="Rectangle 42"/>
          <p:cNvSpPr>
            <a:spLocks noChangeArrowheads="1"/>
          </p:cNvSpPr>
          <p:nvPr/>
        </p:nvSpPr>
        <p:spPr bwMode="auto">
          <a:xfrm>
            <a:off x="1145952" y="1192944"/>
            <a:ext cx="2422353" cy="39687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indent="285752" defTabSz="914102" fontAlgn="base">
              <a:spcBef>
                <a:spcPct val="0"/>
              </a:spcBef>
              <a:spcAft>
                <a:spcPct val="0"/>
              </a:spcAft>
            </a:pPr>
            <a:r>
              <a:rPr lang="en-GB" sz="1568" dirty="0">
                <a:solidFill>
                  <a:schemeClr val="tx1"/>
                </a:solidFill>
              </a:rPr>
              <a:t>Provisioning</a:t>
            </a:r>
            <a:endParaRPr lang="en-US" sz="1568" dirty="0">
              <a:solidFill>
                <a:schemeClr val="tx1"/>
              </a:solidFill>
            </a:endParaRPr>
          </a:p>
        </p:txBody>
      </p:sp>
      <p:sp>
        <p:nvSpPr>
          <p:cNvPr id="77" name="Rectangle 42"/>
          <p:cNvSpPr>
            <a:spLocks noChangeArrowheads="1"/>
          </p:cNvSpPr>
          <p:nvPr/>
        </p:nvSpPr>
        <p:spPr bwMode="auto">
          <a:xfrm>
            <a:off x="1147736" y="6099121"/>
            <a:ext cx="2422351" cy="39687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indent="285752" defTabSz="914102" fontAlgn="base">
              <a:spcBef>
                <a:spcPct val="0"/>
              </a:spcBef>
              <a:spcAft>
                <a:spcPct val="0"/>
              </a:spcAft>
            </a:pPr>
            <a:r>
              <a:rPr lang="en-GB" sz="1568" dirty="0">
                <a:solidFill>
                  <a:schemeClr val="bg1"/>
                </a:solidFill>
              </a:rPr>
              <a:t>SLA Adherence</a:t>
            </a:r>
            <a:endParaRPr lang="en-US" sz="1568" dirty="0">
              <a:solidFill>
                <a:schemeClr val="bg1"/>
              </a:solidFill>
            </a:endParaRPr>
          </a:p>
        </p:txBody>
      </p:sp>
      <p:cxnSp>
        <p:nvCxnSpPr>
          <p:cNvPr id="79" name="Elbow Connector 78"/>
          <p:cNvCxnSpPr>
            <a:endCxn id="96" idx="0"/>
          </p:cNvCxnSpPr>
          <p:nvPr/>
        </p:nvCxnSpPr>
        <p:spPr>
          <a:xfrm>
            <a:off x="7899052" y="3285145"/>
            <a:ext cx="1410533" cy="808470"/>
          </a:xfrm>
          <a:prstGeom prst="bentConnector2">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701063" y="3285145"/>
            <a:ext cx="774383" cy="755722"/>
          </a:xfrm>
          <a:prstGeom prst="bentConnector3">
            <a:avLst>
              <a:gd name="adj1" fmla="val 50000"/>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6591974" y="3130060"/>
            <a:ext cx="1155256" cy="542841"/>
          </a:xfrm>
          <a:prstGeom prst="rect">
            <a:avLst/>
          </a:prstGeom>
          <a:noFill/>
        </p:spPr>
        <p:txBody>
          <a:bodyPr wrap="square" lIns="0" tIns="0" rIns="0" bIns="0" rtlCol="0">
            <a:spAutoFit/>
          </a:bodyPr>
          <a:lstStyle/>
          <a:p>
            <a:r>
              <a:rPr lang="en-US" sz="1176" b="1" dirty="0">
                <a:solidFill>
                  <a:schemeClr val="bg1"/>
                </a:solidFill>
              </a:rPr>
              <a:t>Collect logs </a:t>
            </a:r>
          </a:p>
          <a:p>
            <a:r>
              <a:rPr lang="en-US" sz="1176" b="1" dirty="0" smtClean="0">
                <a:solidFill>
                  <a:schemeClr val="bg1"/>
                </a:solidFill>
              </a:rPr>
              <a:t>to Azure Blog Storage</a:t>
            </a:r>
            <a:endParaRPr lang="en-US" sz="1176" b="1" dirty="0">
              <a:solidFill>
                <a:schemeClr val="bg1"/>
              </a:solidFill>
            </a:endParaRPr>
          </a:p>
        </p:txBody>
      </p:sp>
      <p:sp>
        <p:nvSpPr>
          <p:cNvPr id="96" name="TextBox 95"/>
          <p:cNvSpPr txBox="1"/>
          <p:nvPr/>
        </p:nvSpPr>
        <p:spPr>
          <a:xfrm>
            <a:off x="8420035" y="4093615"/>
            <a:ext cx="1779099" cy="542841"/>
          </a:xfrm>
          <a:prstGeom prst="rect">
            <a:avLst/>
          </a:prstGeom>
          <a:noFill/>
        </p:spPr>
        <p:txBody>
          <a:bodyPr wrap="square" lIns="0" tIns="0" rIns="0" bIns="0" rtlCol="0">
            <a:spAutoFit/>
          </a:bodyPr>
          <a:lstStyle/>
          <a:p>
            <a:r>
              <a:rPr lang="en-US" sz="1176" b="1" dirty="0">
                <a:solidFill>
                  <a:schemeClr val="bg1"/>
                </a:solidFill>
              </a:rPr>
              <a:t>Send notification to </a:t>
            </a:r>
            <a:r>
              <a:rPr lang="en-US" sz="1176" b="1" dirty="0" smtClean="0">
                <a:solidFill>
                  <a:schemeClr val="bg1"/>
                </a:solidFill>
              </a:rPr>
              <a:t> </a:t>
            </a:r>
            <a:r>
              <a:rPr lang="en-US" sz="1176" b="1" dirty="0" err="1" smtClean="0">
                <a:solidFill>
                  <a:schemeClr val="bg1"/>
                </a:solidFill>
              </a:rPr>
              <a:t>Devs</a:t>
            </a:r>
            <a:r>
              <a:rPr lang="en-US" sz="1176" b="1" dirty="0" smtClean="0">
                <a:solidFill>
                  <a:schemeClr val="bg1"/>
                </a:solidFill>
              </a:rPr>
              <a:t> with </a:t>
            </a:r>
            <a:r>
              <a:rPr lang="en-US" sz="1176" b="1" dirty="0">
                <a:solidFill>
                  <a:schemeClr val="bg1"/>
                </a:solidFill>
              </a:rPr>
              <a:t>logs location for investigation </a:t>
            </a:r>
          </a:p>
        </p:txBody>
      </p:sp>
      <p:cxnSp>
        <p:nvCxnSpPr>
          <p:cNvPr id="38" name="Straight Arrow Connector 37"/>
          <p:cNvCxnSpPr/>
          <p:nvPr/>
        </p:nvCxnSpPr>
        <p:spPr>
          <a:xfrm>
            <a:off x="4751363" y="3078565"/>
            <a:ext cx="0" cy="798648"/>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96260" y="4130298"/>
            <a:ext cx="318501" cy="303610"/>
          </a:xfrm>
          <a:prstGeom prst="rect">
            <a:avLst/>
          </a:prstGeom>
          <a:effectLst>
            <a:outerShdw blurRad="50800" dist="38100" dir="8100000" algn="tr" rotWithShape="0">
              <a:prstClr val="black">
                <a:alpha val="40000"/>
              </a:prstClr>
            </a:outerShdw>
          </a:effectLst>
        </p:spPr>
      </p:pic>
      <p:pic>
        <p:nvPicPr>
          <p:cNvPr id="49" name="Picture 6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977724" y="2523618"/>
            <a:ext cx="427296" cy="47288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5"/>
          <a:stretch>
            <a:fillRect/>
          </a:stretch>
        </p:blipFill>
        <p:spPr>
          <a:xfrm>
            <a:off x="7400289" y="3133678"/>
            <a:ext cx="420199" cy="354835"/>
          </a:xfrm>
          <a:prstGeom prst="rect">
            <a:avLst/>
          </a:prstGeom>
          <a:effectLst>
            <a:outerShdw blurRad="50800" dist="38100" dir="8100000" algn="tr" rotWithShape="0">
              <a:prstClr val="black">
                <a:alpha val="40000"/>
              </a:prstClr>
            </a:outerShdw>
          </a:effectLst>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30940" y="3968703"/>
            <a:ext cx="396649" cy="396649"/>
          </a:xfrm>
          <a:prstGeom prst="rect">
            <a:avLst/>
          </a:prstGeom>
          <a:effectLst>
            <a:outerShdw blurRad="50800" dist="38100" dir="10800000" algn="r" rotWithShape="0">
              <a:prstClr val="black">
                <a:alpha val="40000"/>
              </a:prstClr>
            </a:outerShdw>
          </a:effectLst>
        </p:spPr>
      </p:pic>
      <p:sp>
        <p:nvSpPr>
          <p:cNvPr id="23622" name="Rectangle 42"/>
          <p:cNvSpPr>
            <a:spLocks noChangeArrowheads="1"/>
          </p:cNvSpPr>
          <p:nvPr/>
        </p:nvSpPr>
        <p:spPr bwMode="auto">
          <a:xfrm>
            <a:off x="1148439" y="1635656"/>
            <a:ext cx="2422353" cy="404814"/>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indent="285752" defTabSz="914102" fontAlgn="base">
              <a:spcBef>
                <a:spcPct val="0"/>
              </a:spcBef>
              <a:spcAft>
                <a:spcPct val="0"/>
              </a:spcAft>
            </a:pPr>
            <a:r>
              <a:rPr lang="en-GB" sz="1568" dirty="0">
                <a:solidFill>
                  <a:schemeClr val="bg1"/>
                </a:solidFill>
              </a:rPr>
              <a:t>Monitoring</a:t>
            </a:r>
            <a:endParaRPr lang="en-US" sz="1568" dirty="0">
              <a:solidFill>
                <a:schemeClr val="bg1"/>
              </a:solidFill>
            </a:endParaRPr>
          </a:p>
        </p:txBody>
      </p:sp>
      <p:cxnSp>
        <p:nvCxnSpPr>
          <p:cNvPr id="44" name="Straight Arrow Connector 37"/>
          <p:cNvCxnSpPr/>
          <p:nvPr/>
        </p:nvCxnSpPr>
        <p:spPr>
          <a:xfrm>
            <a:off x="4751363" y="4591302"/>
            <a:ext cx="0" cy="798648"/>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5"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9623" y="5474987"/>
            <a:ext cx="318501" cy="303610"/>
          </a:xfrm>
          <a:prstGeom prst="rect">
            <a:avLst/>
          </a:prstGeom>
          <a:effectLst>
            <a:outerShdw blurRad="50800" dist="38100" dir="8100000" algn="tr" rotWithShape="0">
              <a:prstClr val="black">
                <a:alpha val="40000"/>
              </a:prstClr>
            </a:outerShdw>
          </a:effectLst>
        </p:spPr>
      </p:pic>
      <p:sp>
        <p:nvSpPr>
          <p:cNvPr id="47" name="TextBox 95"/>
          <p:cNvSpPr txBox="1"/>
          <p:nvPr/>
        </p:nvSpPr>
        <p:spPr>
          <a:xfrm>
            <a:off x="4720190" y="5474494"/>
            <a:ext cx="1779099" cy="361894"/>
          </a:xfrm>
          <a:prstGeom prst="rect">
            <a:avLst/>
          </a:prstGeom>
          <a:noFill/>
        </p:spPr>
        <p:txBody>
          <a:bodyPr wrap="square" lIns="0" tIns="0" rIns="0" bIns="0" rtlCol="0">
            <a:spAutoFit/>
          </a:bodyPr>
          <a:lstStyle/>
          <a:p>
            <a:r>
              <a:rPr lang="en-US" sz="1176" b="1" dirty="0">
                <a:solidFill>
                  <a:schemeClr val="bg1"/>
                </a:solidFill>
              </a:rPr>
              <a:t>Send notification </a:t>
            </a:r>
            <a:r>
              <a:rPr lang="en-US" sz="1176" b="1" dirty="0" smtClean="0">
                <a:solidFill>
                  <a:schemeClr val="bg1"/>
                </a:solidFill>
              </a:rPr>
              <a:t>to OPS  to recovery </a:t>
            </a:r>
            <a:endParaRPr lang="en-US" sz="1176" b="1" dirty="0">
              <a:solidFill>
                <a:schemeClr val="bg1"/>
              </a:solidFill>
            </a:endParaRPr>
          </a:p>
        </p:txBody>
      </p:sp>
      <p:cxnSp>
        <p:nvCxnSpPr>
          <p:cNvPr id="51" name="Straight Arrow Connector 37"/>
          <p:cNvCxnSpPr/>
          <p:nvPr/>
        </p:nvCxnSpPr>
        <p:spPr>
          <a:xfrm flipV="1">
            <a:off x="6465088" y="5570897"/>
            <a:ext cx="808311" cy="3442"/>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TextBox 95"/>
          <p:cNvSpPr txBox="1"/>
          <p:nvPr/>
        </p:nvSpPr>
        <p:spPr>
          <a:xfrm>
            <a:off x="7747230" y="5389950"/>
            <a:ext cx="1779099" cy="542841"/>
          </a:xfrm>
          <a:prstGeom prst="rect">
            <a:avLst/>
          </a:prstGeom>
          <a:noFill/>
        </p:spPr>
        <p:txBody>
          <a:bodyPr wrap="square" lIns="0" tIns="0" rIns="0" bIns="0" rtlCol="0">
            <a:spAutoFit/>
          </a:bodyPr>
          <a:lstStyle/>
          <a:p>
            <a:r>
              <a:rPr lang="en-US" sz="1176" b="1" dirty="0" smtClean="0">
                <a:solidFill>
                  <a:schemeClr val="bg1"/>
                </a:solidFill>
              </a:rPr>
              <a:t>Release management rollback  to previous health version</a:t>
            </a:r>
          </a:p>
        </p:txBody>
      </p:sp>
      <p:pic>
        <p:nvPicPr>
          <p:cNvPr id="55" name="Picture 4"/>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7289383" y="5413849"/>
            <a:ext cx="371161" cy="3140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05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sz="3600" dirty="0" smtClean="0"/>
              <a:t>通过</a:t>
            </a:r>
            <a:r>
              <a:rPr lang="en-US" altLang="zh-CN" sz="3600" dirty="0" smtClean="0"/>
              <a:t>Azure</a:t>
            </a:r>
            <a:r>
              <a:rPr lang="zh-CN" altLang="en-US" sz="3600" dirty="0" smtClean="0"/>
              <a:t>自动化服务实现介绍</a:t>
            </a:r>
            <a:endParaRPr lang="zh-CN" altLang="en-US" sz="3600" dirty="0"/>
          </a:p>
        </p:txBody>
      </p:sp>
    </p:spTree>
    <p:extLst>
      <p:ext uri="{BB962C8B-B14F-4D97-AF65-F5344CB8AC3E}">
        <p14:creationId xmlns:p14="http://schemas.microsoft.com/office/powerpoint/2010/main" val="380723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 name="Rounded Rectangle 58"/>
          <p:cNvSpPr/>
          <p:nvPr/>
        </p:nvSpPr>
        <p:spPr bwMode="auto">
          <a:xfrm>
            <a:off x="1050281" y="1040298"/>
            <a:ext cx="10512462" cy="5602654"/>
          </a:xfrm>
          <a:prstGeom prst="roundRect">
            <a:avLst>
              <a:gd name="adj" fmla="val 3346"/>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algn="ctr" defTabSz="914102" fontAlgn="base">
              <a:spcBef>
                <a:spcPct val="0"/>
              </a:spcBef>
              <a:spcAft>
                <a:spcPct val="0"/>
              </a:spcAft>
            </a:pPr>
            <a:endParaRPr lang="en-US" sz="2157" dirty="0">
              <a:gradFill>
                <a:gsLst>
                  <a:gs pos="0">
                    <a:srgbClr val="FFFFFF"/>
                  </a:gs>
                  <a:gs pos="100000">
                    <a:srgbClr val="FFFFFF"/>
                  </a:gs>
                </a:gsLst>
                <a:lin ang="5400000" scaled="0"/>
              </a:gradFill>
            </a:endParaRPr>
          </a:p>
        </p:txBody>
      </p:sp>
      <p:sp>
        <p:nvSpPr>
          <p:cNvPr id="60" name="Rounded Rectangle 59"/>
          <p:cNvSpPr/>
          <p:nvPr/>
        </p:nvSpPr>
        <p:spPr bwMode="auto">
          <a:xfrm>
            <a:off x="3568305" y="1186612"/>
            <a:ext cx="7475826" cy="5305362"/>
          </a:xfrm>
          <a:prstGeom prst="roundRect">
            <a:avLst>
              <a:gd name="adj" fmla="val 3346"/>
            </a:avLst>
          </a:prstGeom>
          <a:solidFill>
            <a:schemeClr val="accent4">
              <a:lumMod val="60000"/>
              <a:lumOff val="40000"/>
              <a:alpha val="70000"/>
            </a:schemeClr>
          </a:solid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algn="ctr" defTabSz="914102" fontAlgn="base">
              <a:spcBef>
                <a:spcPct val="0"/>
              </a:spcBef>
              <a:spcAft>
                <a:spcPct val="0"/>
              </a:spcAft>
            </a:pPr>
            <a:endParaRPr lang="en-US" sz="2157" dirty="0">
              <a:gradFill>
                <a:gsLst>
                  <a:gs pos="0">
                    <a:srgbClr val="FFFFFF"/>
                  </a:gs>
                  <a:gs pos="100000">
                    <a:srgbClr val="FFFFFF"/>
                  </a:gs>
                </a:gsLst>
                <a:lin ang="5400000" scaled="0"/>
              </a:gradFill>
            </a:endParaRPr>
          </a:p>
        </p:txBody>
      </p:sp>
      <p:sp>
        <p:nvSpPr>
          <p:cNvPr id="23622" name="Rectangle 42"/>
          <p:cNvSpPr>
            <a:spLocks noChangeArrowheads="1"/>
          </p:cNvSpPr>
          <p:nvPr/>
        </p:nvSpPr>
        <p:spPr bwMode="auto">
          <a:xfrm>
            <a:off x="1148439" y="1635656"/>
            <a:ext cx="2422353" cy="404814"/>
          </a:xfrm>
          <a:prstGeom prst="rect">
            <a:avLst/>
          </a:prstGeom>
          <a:solidFill>
            <a:schemeClr val="accent6">
              <a:lumMod val="60000"/>
              <a:lumOff val="40000"/>
              <a:alpha val="55000"/>
            </a:schemeClr>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indent="285752" defTabSz="914102" fontAlgn="base">
              <a:spcBef>
                <a:spcPct val="0"/>
              </a:spcBef>
              <a:spcAft>
                <a:spcPct val="0"/>
              </a:spcAft>
            </a:pPr>
            <a:r>
              <a:rPr lang="en-GB" sz="1568" dirty="0">
                <a:solidFill>
                  <a:schemeClr val="tx1"/>
                </a:solidFill>
              </a:rPr>
              <a:t>Monitoring</a:t>
            </a:r>
            <a:endParaRPr lang="en-US" sz="1568" dirty="0">
              <a:solidFill>
                <a:schemeClr val="tx1"/>
              </a:solidFill>
            </a:endParaRPr>
          </a:p>
        </p:txBody>
      </p:sp>
      <p:sp>
        <p:nvSpPr>
          <p:cNvPr id="23623" name="Rectangle 42"/>
          <p:cNvSpPr>
            <a:spLocks noChangeArrowheads="1"/>
          </p:cNvSpPr>
          <p:nvPr/>
        </p:nvSpPr>
        <p:spPr bwMode="auto">
          <a:xfrm>
            <a:off x="1145952" y="2093970"/>
            <a:ext cx="2422353" cy="396876"/>
          </a:xfrm>
          <a:prstGeom prst="rect">
            <a:avLst/>
          </a:prstGeom>
          <a:solidFill>
            <a:schemeClr val="tx1">
              <a:lumMod val="85000"/>
              <a:alpha val="45000"/>
            </a:schemeClr>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indent="285752" defTabSz="914102" fontAlgn="base">
              <a:spcBef>
                <a:spcPct val="0"/>
              </a:spcBef>
              <a:spcAft>
                <a:spcPct val="0"/>
              </a:spcAft>
            </a:pPr>
            <a:r>
              <a:rPr lang="en-GB" sz="1568" dirty="0">
                <a:solidFill>
                  <a:schemeClr val="tx1"/>
                </a:solidFill>
              </a:rPr>
              <a:t>Manual Tasks</a:t>
            </a:r>
            <a:endParaRPr lang="en-US" sz="1568" dirty="0">
              <a:solidFill>
                <a:schemeClr val="tx1"/>
              </a:solidFill>
            </a:endParaRPr>
          </a:p>
        </p:txBody>
      </p:sp>
      <p:sp>
        <p:nvSpPr>
          <p:cNvPr id="23624" name="Rectangle 42"/>
          <p:cNvSpPr>
            <a:spLocks noChangeArrowheads="1"/>
          </p:cNvSpPr>
          <p:nvPr/>
        </p:nvSpPr>
        <p:spPr bwMode="auto">
          <a:xfrm>
            <a:off x="1147734" y="2523618"/>
            <a:ext cx="2422353" cy="396876"/>
          </a:xfrm>
          <a:prstGeom prst="rect">
            <a:avLst/>
          </a:prstGeom>
          <a:solidFill>
            <a:schemeClr val="accent6">
              <a:lumMod val="60000"/>
              <a:lumOff val="40000"/>
              <a:alpha val="55000"/>
            </a:schemeClr>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indent="285752" defTabSz="914102" fontAlgn="base">
              <a:spcBef>
                <a:spcPct val="0"/>
              </a:spcBef>
              <a:spcAft>
                <a:spcPct val="0"/>
              </a:spcAft>
            </a:pPr>
            <a:r>
              <a:rPr lang="en-GB" sz="1568" dirty="0">
                <a:solidFill>
                  <a:schemeClr val="tx1"/>
                </a:solidFill>
              </a:rPr>
              <a:t>Patch Remediation</a:t>
            </a:r>
            <a:endParaRPr lang="en-US" sz="1568" dirty="0">
              <a:solidFill>
                <a:schemeClr val="tx1"/>
              </a:solidFill>
            </a:endParaRPr>
          </a:p>
        </p:txBody>
      </p:sp>
      <p:sp>
        <p:nvSpPr>
          <p:cNvPr id="23625" name="Rectangle 42"/>
          <p:cNvSpPr>
            <a:spLocks noChangeArrowheads="1"/>
          </p:cNvSpPr>
          <p:nvPr/>
        </p:nvSpPr>
        <p:spPr bwMode="auto">
          <a:xfrm>
            <a:off x="1148439" y="2950561"/>
            <a:ext cx="2422353" cy="404814"/>
          </a:xfrm>
          <a:prstGeom prst="rect">
            <a:avLst/>
          </a:prstGeom>
          <a:solidFill>
            <a:schemeClr val="tx1">
              <a:lumMod val="85000"/>
              <a:alpha val="45000"/>
            </a:schemeClr>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indent="285752" defTabSz="914102" fontAlgn="base">
              <a:spcBef>
                <a:spcPct val="0"/>
              </a:spcBef>
              <a:spcAft>
                <a:spcPct val="0"/>
              </a:spcAft>
            </a:pPr>
            <a:r>
              <a:rPr lang="en-GB" sz="1568" dirty="0">
                <a:solidFill>
                  <a:schemeClr val="tx1"/>
                </a:solidFill>
              </a:rPr>
              <a:t>Backup</a:t>
            </a:r>
            <a:endParaRPr lang="en-US" sz="1568" dirty="0">
              <a:solidFill>
                <a:schemeClr val="tx1"/>
              </a:solidFill>
            </a:endParaRPr>
          </a:p>
        </p:txBody>
      </p:sp>
      <p:sp>
        <p:nvSpPr>
          <p:cNvPr id="23626" name="Rectangle 42"/>
          <p:cNvSpPr>
            <a:spLocks noChangeArrowheads="1"/>
          </p:cNvSpPr>
          <p:nvPr/>
        </p:nvSpPr>
        <p:spPr bwMode="auto">
          <a:xfrm>
            <a:off x="1150067" y="3398620"/>
            <a:ext cx="2422353" cy="396876"/>
          </a:xfrm>
          <a:prstGeom prst="rect">
            <a:avLst/>
          </a:prstGeom>
          <a:solidFill>
            <a:schemeClr val="accent6">
              <a:lumMod val="60000"/>
              <a:lumOff val="40000"/>
              <a:alpha val="55000"/>
            </a:schemeClr>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indent="285752" defTabSz="914102" fontAlgn="base">
              <a:spcBef>
                <a:spcPct val="0"/>
              </a:spcBef>
              <a:spcAft>
                <a:spcPct val="0"/>
              </a:spcAft>
            </a:pPr>
            <a:r>
              <a:rPr lang="en-GB" sz="1568" dirty="0">
                <a:solidFill>
                  <a:schemeClr val="tx1"/>
                </a:solidFill>
              </a:rPr>
              <a:t>Disaster Recovery</a:t>
            </a:r>
            <a:endParaRPr lang="en-US" sz="1568" dirty="0">
              <a:solidFill>
                <a:schemeClr val="tx1"/>
              </a:solidFill>
            </a:endParaRPr>
          </a:p>
        </p:txBody>
      </p:sp>
      <p:sp>
        <p:nvSpPr>
          <p:cNvPr id="23627" name="Rectangle 42"/>
          <p:cNvSpPr>
            <a:spLocks noChangeArrowheads="1"/>
          </p:cNvSpPr>
          <p:nvPr/>
        </p:nvSpPr>
        <p:spPr bwMode="auto">
          <a:xfrm>
            <a:off x="1145952" y="3842429"/>
            <a:ext cx="2422353" cy="396876"/>
          </a:xfrm>
          <a:prstGeom prst="rect">
            <a:avLst/>
          </a:prstGeom>
          <a:solidFill>
            <a:schemeClr val="tx1">
              <a:lumMod val="85000"/>
              <a:alpha val="45000"/>
            </a:schemeClr>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indent="285752" defTabSz="914102" fontAlgn="base">
              <a:spcBef>
                <a:spcPct val="0"/>
              </a:spcBef>
              <a:spcAft>
                <a:spcPct val="0"/>
              </a:spcAft>
            </a:pPr>
            <a:r>
              <a:rPr lang="en-GB" sz="1568" dirty="0">
                <a:solidFill>
                  <a:schemeClr val="tx1"/>
                </a:solidFill>
              </a:rPr>
              <a:t>Incidents Response</a:t>
            </a:r>
            <a:endParaRPr lang="en-US" sz="1568" dirty="0">
              <a:solidFill>
                <a:schemeClr val="tx1"/>
              </a:solidFill>
            </a:endParaRPr>
          </a:p>
        </p:txBody>
      </p:sp>
      <p:sp>
        <p:nvSpPr>
          <p:cNvPr id="23628" name="Rectangle 42"/>
          <p:cNvSpPr>
            <a:spLocks noChangeArrowheads="1"/>
          </p:cNvSpPr>
          <p:nvPr/>
        </p:nvSpPr>
        <p:spPr bwMode="auto">
          <a:xfrm>
            <a:off x="1122774" y="4282103"/>
            <a:ext cx="2447313" cy="396876"/>
          </a:xfrm>
          <a:prstGeom prst="rect">
            <a:avLst/>
          </a:prstGeom>
          <a:solidFill>
            <a:schemeClr val="accent6">
              <a:lumMod val="60000"/>
              <a:lumOff val="40000"/>
              <a:alpha val="55000"/>
            </a:schemeClr>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indent="285752" defTabSz="914102" fontAlgn="base">
              <a:spcBef>
                <a:spcPct val="0"/>
              </a:spcBef>
              <a:spcAft>
                <a:spcPct val="0"/>
              </a:spcAft>
            </a:pPr>
            <a:r>
              <a:rPr lang="en-GB" sz="1568" dirty="0">
                <a:solidFill>
                  <a:schemeClr val="tx1"/>
                </a:solidFill>
              </a:rPr>
              <a:t>VM Lifecycle Mgmt.</a:t>
            </a:r>
            <a:endParaRPr lang="en-US" sz="1568" dirty="0">
              <a:solidFill>
                <a:schemeClr val="tx1"/>
              </a:solidFill>
            </a:endParaRPr>
          </a:p>
        </p:txBody>
      </p:sp>
      <p:sp>
        <p:nvSpPr>
          <p:cNvPr id="23629" name="Rectangle 42"/>
          <p:cNvSpPr>
            <a:spLocks noChangeArrowheads="1"/>
          </p:cNvSpPr>
          <p:nvPr/>
        </p:nvSpPr>
        <p:spPr bwMode="auto">
          <a:xfrm>
            <a:off x="1145082" y="4733857"/>
            <a:ext cx="2422353" cy="396876"/>
          </a:xfrm>
          <a:prstGeom prst="rect">
            <a:avLst/>
          </a:prstGeom>
          <a:solidFill>
            <a:schemeClr val="accent4">
              <a:lumMod val="60000"/>
              <a:lumOff val="40000"/>
            </a:schemeClr>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indent="285752" defTabSz="914102" fontAlgn="base">
              <a:spcBef>
                <a:spcPct val="0"/>
              </a:spcBef>
              <a:spcAft>
                <a:spcPct val="0"/>
              </a:spcAft>
            </a:pPr>
            <a:r>
              <a:rPr lang="en-US" sz="1568" dirty="0">
                <a:solidFill>
                  <a:schemeClr val="tx1"/>
                </a:solidFill>
              </a:rPr>
              <a:t>Change Control </a:t>
            </a:r>
          </a:p>
        </p:txBody>
      </p:sp>
      <p:sp>
        <p:nvSpPr>
          <p:cNvPr id="23630" name="Rectangle 42"/>
          <p:cNvSpPr>
            <a:spLocks noChangeArrowheads="1"/>
          </p:cNvSpPr>
          <p:nvPr/>
        </p:nvSpPr>
        <p:spPr bwMode="auto">
          <a:xfrm>
            <a:off x="1148439" y="5191512"/>
            <a:ext cx="2422351" cy="396876"/>
          </a:xfrm>
          <a:prstGeom prst="rect">
            <a:avLst/>
          </a:prstGeom>
          <a:solidFill>
            <a:schemeClr val="accent4">
              <a:lumMod val="60000"/>
              <a:lumOff val="40000"/>
            </a:schemeClr>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indent="285752" defTabSz="914102" fontAlgn="base">
              <a:spcBef>
                <a:spcPct val="0"/>
              </a:spcBef>
              <a:spcAft>
                <a:spcPct val="0"/>
              </a:spcAft>
            </a:pPr>
            <a:r>
              <a:rPr lang="en-GB" sz="1568" dirty="0">
                <a:solidFill>
                  <a:schemeClr val="tx1"/>
                </a:solidFill>
              </a:rPr>
              <a:t>Release Mgmt. </a:t>
            </a:r>
            <a:endParaRPr lang="en-US" sz="1568" dirty="0">
              <a:solidFill>
                <a:schemeClr val="tx1"/>
              </a:solidFill>
            </a:endParaRPr>
          </a:p>
        </p:txBody>
      </p:sp>
      <p:sp>
        <p:nvSpPr>
          <p:cNvPr id="12" name="Title 11"/>
          <p:cNvSpPr>
            <a:spLocks noGrp="1"/>
          </p:cNvSpPr>
          <p:nvPr>
            <p:ph type="title"/>
          </p:nvPr>
        </p:nvSpPr>
        <p:spPr>
          <a:xfrm>
            <a:off x="519248" y="229055"/>
            <a:ext cx="11151917" cy="443135"/>
          </a:xfrm>
        </p:spPr>
        <p:txBody>
          <a:bodyPr>
            <a:normAutofit fontScale="90000"/>
          </a:bodyPr>
          <a:lstStyle/>
          <a:p>
            <a:r>
              <a:rPr lang="en-CA" sz="3235" dirty="0"/>
              <a:t>Enable Automation </a:t>
            </a:r>
            <a:r>
              <a:rPr lang="en-CA" sz="3235" i="1" dirty="0"/>
              <a:t>Across</a:t>
            </a:r>
            <a:r>
              <a:rPr lang="en-CA" sz="3235" dirty="0"/>
              <a:t> Azure resources and external systems</a:t>
            </a:r>
          </a:p>
        </p:txBody>
      </p:sp>
      <p:sp>
        <p:nvSpPr>
          <p:cNvPr id="122" name="TextBox 121"/>
          <p:cNvSpPr txBox="1"/>
          <p:nvPr/>
        </p:nvSpPr>
        <p:spPr>
          <a:xfrm>
            <a:off x="4142540" y="3405028"/>
            <a:ext cx="1275990" cy="542841"/>
          </a:xfrm>
          <a:prstGeom prst="rect">
            <a:avLst/>
          </a:prstGeom>
          <a:noFill/>
        </p:spPr>
        <p:txBody>
          <a:bodyPr wrap="none" lIns="0" tIns="0" rIns="0" bIns="0" rtlCol="0">
            <a:spAutoFit/>
          </a:bodyPr>
          <a:lstStyle/>
          <a:p>
            <a:r>
              <a:rPr lang="en-US" sz="1176" b="1" dirty="0">
                <a:solidFill>
                  <a:schemeClr val="bg1"/>
                </a:solidFill>
              </a:rPr>
              <a:t>Monitor SharePoint </a:t>
            </a:r>
          </a:p>
          <a:p>
            <a:r>
              <a:rPr lang="en-US" sz="1176" b="1" dirty="0">
                <a:solidFill>
                  <a:schemeClr val="bg1"/>
                </a:solidFill>
              </a:rPr>
              <a:t>for new deployment</a:t>
            </a:r>
          </a:p>
          <a:p>
            <a:r>
              <a:rPr lang="en-US" sz="1176" b="1" dirty="0">
                <a:solidFill>
                  <a:schemeClr val="bg1"/>
                </a:solidFill>
              </a:rPr>
              <a:t> in staging</a:t>
            </a:r>
          </a:p>
        </p:txBody>
      </p:sp>
      <p:sp>
        <p:nvSpPr>
          <p:cNvPr id="125" name="TextBox 124"/>
          <p:cNvSpPr txBox="1"/>
          <p:nvPr/>
        </p:nvSpPr>
        <p:spPr>
          <a:xfrm>
            <a:off x="6081610" y="2012624"/>
            <a:ext cx="985228" cy="543108"/>
          </a:xfrm>
          <a:prstGeom prst="rect">
            <a:avLst/>
          </a:prstGeom>
          <a:noFill/>
        </p:spPr>
        <p:txBody>
          <a:bodyPr wrap="square" lIns="0" tIns="0" rIns="0" bIns="0" rtlCol="0">
            <a:spAutoFit/>
          </a:bodyPr>
          <a:lstStyle/>
          <a:p>
            <a:r>
              <a:rPr lang="en-US" sz="1176" b="1" dirty="0">
                <a:solidFill>
                  <a:schemeClr val="bg1"/>
                </a:solidFill>
              </a:rPr>
              <a:t>SharePoint</a:t>
            </a:r>
          </a:p>
          <a:p>
            <a:r>
              <a:rPr lang="en-US" sz="1176" b="1" dirty="0">
                <a:solidFill>
                  <a:schemeClr val="bg1"/>
                </a:solidFill>
              </a:rPr>
              <a:t>Release</a:t>
            </a:r>
          </a:p>
          <a:p>
            <a:r>
              <a:rPr lang="en-US" sz="1176" b="1" dirty="0">
                <a:solidFill>
                  <a:schemeClr val="bg1"/>
                </a:solidFill>
              </a:rPr>
              <a:t>Management</a:t>
            </a:r>
          </a:p>
        </p:txBody>
      </p:sp>
      <p:sp>
        <p:nvSpPr>
          <p:cNvPr id="80" name="Rounded Rectangle 79"/>
          <p:cNvSpPr>
            <a:spLocks noChangeAspect="1"/>
          </p:cNvSpPr>
          <p:nvPr/>
        </p:nvSpPr>
        <p:spPr>
          <a:xfrm>
            <a:off x="10372505" y="1690399"/>
            <a:ext cx="671626" cy="4358656"/>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vert" wrap="square" lIns="91440" tIns="45720" rIns="91440" bIns="45720" numCol="1" rtlCol="0" anchor="ctr" anchorCtr="0" compatLnSpc="1">
            <a:prstTxWarp prst="textNoShape">
              <a:avLst/>
            </a:prstTxWarp>
          </a:bodyPr>
          <a:lstStyle/>
          <a:p>
            <a:pPr algn="ctr" defTabSz="914102" fontAlgn="base">
              <a:spcBef>
                <a:spcPct val="0"/>
              </a:spcBef>
              <a:spcAft>
                <a:spcPct val="0"/>
              </a:spcAft>
            </a:pPr>
            <a:r>
              <a:rPr lang="en-CA" sz="1568" b="1" dirty="0">
                <a:solidFill>
                  <a:schemeClr val="tx1"/>
                </a:solidFill>
              </a:rPr>
              <a:t>Applying Policy</a:t>
            </a:r>
          </a:p>
        </p:txBody>
      </p:sp>
      <p:sp>
        <p:nvSpPr>
          <p:cNvPr id="70" name="Rectangle 42"/>
          <p:cNvSpPr>
            <a:spLocks noChangeArrowheads="1"/>
          </p:cNvSpPr>
          <p:nvPr/>
        </p:nvSpPr>
        <p:spPr bwMode="auto">
          <a:xfrm>
            <a:off x="1144967" y="5652179"/>
            <a:ext cx="2422353" cy="396876"/>
          </a:xfrm>
          <a:prstGeom prst="rect">
            <a:avLst/>
          </a:prstGeom>
          <a:solidFill>
            <a:schemeClr val="tx1">
              <a:lumMod val="85000"/>
              <a:alpha val="45000"/>
            </a:schemeClr>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indent="285752" defTabSz="914102" fontAlgn="base">
              <a:spcBef>
                <a:spcPct val="0"/>
              </a:spcBef>
              <a:spcAft>
                <a:spcPct val="0"/>
              </a:spcAft>
            </a:pPr>
            <a:r>
              <a:rPr lang="en-US" sz="1568" dirty="0">
                <a:solidFill>
                  <a:schemeClr val="tx1"/>
                </a:solidFill>
              </a:rPr>
              <a:t>Compliance </a:t>
            </a:r>
          </a:p>
        </p:txBody>
      </p:sp>
      <p:sp>
        <p:nvSpPr>
          <p:cNvPr id="76" name="Rectangle 42"/>
          <p:cNvSpPr>
            <a:spLocks noChangeArrowheads="1"/>
          </p:cNvSpPr>
          <p:nvPr/>
        </p:nvSpPr>
        <p:spPr bwMode="auto">
          <a:xfrm>
            <a:off x="1145952" y="1192944"/>
            <a:ext cx="2422353" cy="396876"/>
          </a:xfrm>
          <a:prstGeom prst="rect">
            <a:avLst/>
          </a:prstGeom>
          <a:solidFill>
            <a:schemeClr val="accent4">
              <a:lumMod val="60000"/>
              <a:lumOff val="40000"/>
            </a:schemeClr>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indent="285752" defTabSz="914102" fontAlgn="base">
              <a:spcBef>
                <a:spcPct val="0"/>
              </a:spcBef>
              <a:spcAft>
                <a:spcPct val="0"/>
              </a:spcAft>
            </a:pPr>
            <a:r>
              <a:rPr lang="en-GB" sz="1568" dirty="0">
                <a:solidFill>
                  <a:schemeClr val="tx1"/>
                </a:solidFill>
              </a:rPr>
              <a:t>Provisioning</a:t>
            </a:r>
            <a:endParaRPr lang="en-US" sz="1568" dirty="0">
              <a:solidFill>
                <a:schemeClr val="tx1"/>
              </a:solidFill>
            </a:endParaRPr>
          </a:p>
        </p:txBody>
      </p:sp>
      <p:sp>
        <p:nvSpPr>
          <p:cNvPr id="77" name="Rectangle 42"/>
          <p:cNvSpPr>
            <a:spLocks noChangeArrowheads="1"/>
          </p:cNvSpPr>
          <p:nvPr/>
        </p:nvSpPr>
        <p:spPr bwMode="auto">
          <a:xfrm>
            <a:off x="1147736" y="6099121"/>
            <a:ext cx="2422351" cy="396876"/>
          </a:xfrm>
          <a:prstGeom prst="rect">
            <a:avLst/>
          </a:prstGeom>
          <a:solidFill>
            <a:schemeClr val="accent6">
              <a:lumMod val="60000"/>
              <a:lumOff val="40000"/>
              <a:alpha val="55000"/>
            </a:schemeClr>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indent="285752" defTabSz="914102" fontAlgn="base">
              <a:spcBef>
                <a:spcPct val="0"/>
              </a:spcBef>
              <a:spcAft>
                <a:spcPct val="0"/>
              </a:spcAft>
            </a:pPr>
            <a:r>
              <a:rPr lang="en-GB" sz="1568" dirty="0">
                <a:solidFill>
                  <a:schemeClr val="tx1"/>
                </a:solidFill>
              </a:rPr>
              <a:t>SLA Adherence</a:t>
            </a:r>
            <a:endParaRPr lang="en-US" sz="1568" dirty="0">
              <a:solidFill>
                <a:schemeClr val="tx1"/>
              </a:solidFill>
            </a:endParaRPr>
          </a:p>
        </p:txBody>
      </p:sp>
      <p:sp>
        <p:nvSpPr>
          <p:cNvPr id="90" name="TextBox 89"/>
          <p:cNvSpPr txBox="1"/>
          <p:nvPr/>
        </p:nvSpPr>
        <p:spPr>
          <a:xfrm>
            <a:off x="7992598" y="3104281"/>
            <a:ext cx="1155256" cy="362072"/>
          </a:xfrm>
          <a:prstGeom prst="rect">
            <a:avLst/>
          </a:prstGeom>
          <a:noFill/>
        </p:spPr>
        <p:txBody>
          <a:bodyPr wrap="square" lIns="0" tIns="0" rIns="0" bIns="0" rtlCol="0">
            <a:spAutoFit/>
          </a:bodyPr>
          <a:lstStyle/>
          <a:p>
            <a:r>
              <a:rPr lang="en-US" sz="1176" b="1" dirty="0">
                <a:solidFill>
                  <a:schemeClr val="bg1"/>
                </a:solidFill>
              </a:rPr>
              <a:t>Deploy to production</a:t>
            </a:r>
          </a:p>
        </p:txBody>
      </p:sp>
      <p:sp>
        <p:nvSpPr>
          <p:cNvPr id="91" name="TextBox 90"/>
          <p:cNvSpPr txBox="1"/>
          <p:nvPr/>
        </p:nvSpPr>
        <p:spPr>
          <a:xfrm>
            <a:off x="6090478" y="4785076"/>
            <a:ext cx="1350159" cy="362072"/>
          </a:xfrm>
          <a:prstGeom prst="rect">
            <a:avLst/>
          </a:prstGeom>
          <a:noFill/>
        </p:spPr>
        <p:txBody>
          <a:bodyPr wrap="square" lIns="0" tIns="0" rIns="0" bIns="0" rtlCol="0">
            <a:spAutoFit/>
          </a:bodyPr>
          <a:lstStyle/>
          <a:p>
            <a:r>
              <a:rPr lang="en-US" sz="1176" b="1" dirty="0">
                <a:solidFill>
                  <a:schemeClr val="bg1"/>
                </a:solidFill>
              </a:rPr>
              <a:t>Update SharePoint with progress</a:t>
            </a:r>
          </a:p>
        </p:txBody>
      </p:sp>
      <p:cxnSp>
        <p:nvCxnSpPr>
          <p:cNvPr id="41" name="Straight Arrow Connector 40"/>
          <p:cNvCxnSpPr>
            <a:stCxn id="43" idx="0"/>
          </p:cNvCxnSpPr>
          <p:nvPr/>
        </p:nvCxnSpPr>
        <p:spPr>
          <a:xfrm flipV="1">
            <a:off x="8467083" y="3466353"/>
            <a:ext cx="0" cy="476931"/>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771379" y="3943284"/>
            <a:ext cx="1391407" cy="361894"/>
          </a:xfrm>
          <a:prstGeom prst="rect">
            <a:avLst/>
          </a:prstGeom>
          <a:noFill/>
        </p:spPr>
        <p:txBody>
          <a:bodyPr wrap="none" lIns="0" tIns="0" rIns="0" bIns="0" rtlCol="0">
            <a:spAutoFit/>
          </a:bodyPr>
          <a:lstStyle/>
          <a:p>
            <a:r>
              <a:rPr lang="en-US" sz="1176" b="1" dirty="0">
                <a:solidFill>
                  <a:schemeClr val="bg1"/>
                </a:solidFill>
              </a:rPr>
              <a:t>Apply policy to the </a:t>
            </a:r>
          </a:p>
          <a:p>
            <a:r>
              <a:rPr lang="en-US" sz="1176" b="1" dirty="0">
                <a:solidFill>
                  <a:schemeClr val="bg1"/>
                </a:solidFill>
              </a:rPr>
              <a:t>deployment in staging</a:t>
            </a:r>
          </a:p>
        </p:txBody>
      </p:sp>
      <p:cxnSp>
        <p:nvCxnSpPr>
          <p:cNvPr id="6" name="Straight Arrow Connector 5"/>
          <p:cNvCxnSpPr>
            <a:stCxn id="91" idx="3"/>
            <a:endCxn id="43" idx="2"/>
          </p:cNvCxnSpPr>
          <p:nvPr/>
        </p:nvCxnSpPr>
        <p:spPr>
          <a:xfrm flipV="1">
            <a:off x="7440637" y="4305178"/>
            <a:ext cx="1026446" cy="660934"/>
          </a:xfrm>
          <a:prstGeom prst="bentConnector2">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61" idx="1"/>
          </p:cNvCxnSpPr>
          <p:nvPr/>
        </p:nvCxnSpPr>
        <p:spPr>
          <a:xfrm rot="16200000" flipH="1">
            <a:off x="4732467" y="3995868"/>
            <a:ext cx="973661" cy="922338"/>
          </a:xfrm>
          <a:prstGeom prst="bentConnector2">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8"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440637" y="3121878"/>
            <a:ext cx="371161" cy="3140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1"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680466" y="4750481"/>
            <a:ext cx="400091" cy="38677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2" name="Picture 7"/>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365935" y="3970205"/>
            <a:ext cx="319552" cy="35522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3" name="Picture 6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671162" y="3354298"/>
            <a:ext cx="427296" cy="47288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7"/>
          <a:stretch>
            <a:fillRect/>
          </a:stretch>
        </p:blipFill>
        <p:spPr>
          <a:xfrm>
            <a:off x="5604027" y="2083818"/>
            <a:ext cx="433904" cy="374055"/>
          </a:xfrm>
          <a:prstGeom prst="rect">
            <a:avLst/>
          </a:prstGeom>
          <a:effectLst>
            <a:outerShdw blurRad="50800" dist="38100" dir="8100000" algn="tr" rotWithShape="0">
              <a:prstClr val="black">
                <a:alpha val="40000"/>
              </a:prstClr>
            </a:outerShdw>
          </a:effectLst>
        </p:spPr>
      </p:pic>
      <p:cxnSp>
        <p:nvCxnSpPr>
          <p:cNvPr id="49" name="Straight Arrow Connector 13"/>
          <p:cNvCxnSpPr>
            <a:endCxn id="21" idx="1"/>
          </p:cNvCxnSpPr>
          <p:nvPr/>
        </p:nvCxnSpPr>
        <p:spPr>
          <a:xfrm rot="5400000" flipH="1" flipV="1">
            <a:off x="4607467" y="2421506"/>
            <a:ext cx="1147218" cy="845899"/>
          </a:xfrm>
          <a:prstGeom prst="bentConnector2">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
          <p:cNvCxnSpPr>
            <a:endCxn id="125" idx="2"/>
          </p:cNvCxnSpPr>
          <p:nvPr/>
        </p:nvCxnSpPr>
        <p:spPr>
          <a:xfrm flipH="1" flipV="1">
            <a:off x="6574223" y="2555732"/>
            <a:ext cx="13239" cy="2225321"/>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7894260" y="2193660"/>
            <a:ext cx="1350159" cy="362072"/>
          </a:xfrm>
          <a:prstGeom prst="rect">
            <a:avLst/>
          </a:prstGeom>
          <a:noFill/>
        </p:spPr>
        <p:txBody>
          <a:bodyPr wrap="square" lIns="0" tIns="0" rIns="0" bIns="0" rtlCol="0">
            <a:spAutoFit/>
          </a:bodyPr>
          <a:lstStyle/>
          <a:p>
            <a:r>
              <a:rPr lang="en-US" sz="1176" b="1" dirty="0">
                <a:solidFill>
                  <a:schemeClr val="bg1"/>
                </a:solidFill>
              </a:rPr>
              <a:t>Update SharePoint with progress</a:t>
            </a:r>
          </a:p>
        </p:txBody>
      </p:sp>
      <p:pic>
        <p:nvPicPr>
          <p:cNvPr id="72"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473316" y="2104406"/>
            <a:ext cx="400091" cy="38677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73" name="Straight Arrow Connector 72"/>
          <p:cNvCxnSpPr/>
          <p:nvPr/>
        </p:nvCxnSpPr>
        <p:spPr>
          <a:xfrm flipH="1" flipV="1">
            <a:off x="8466196" y="2566540"/>
            <a:ext cx="886" cy="548549"/>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2" idx="1"/>
          </p:cNvCxnSpPr>
          <p:nvPr/>
        </p:nvCxnSpPr>
        <p:spPr>
          <a:xfrm flipH="1">
            <a:off x="7066838" y="2297793"/>
            <a:ext cx="406478" cy="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185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Azure</a:t>
            </a:r>
            <a:r>
              <a:rPr lang="zh-CN" altLang="en-US" dirty="0" smtClean="0"/>
              <a:t>自动化服务场景</a:t>
            </a:r>
            <a:endParaRPr lang="en-US" dirty="0"/>
          </a:p>
        </p:txBody>
      </p:sp>
    </p:spTree>
    <p:extLst>
      <p:ext uri="{BB962C8B-B14F-4D97-AF65-F5344CB8AC3E}">
        <p14:creationId xmlns:p14="http://schemas.microsoft.com/office/powerpoint/2010/main" val="3216290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sz="3600" dirty="0" smtClean="0"/>
              <a:t>问答</a:t>
            </a:r>
            <a:endParaRPr lang="zh-CN" altLang="en-US" sz="3600" dirty="0"/>
          </a:p>
        </p:txBody>
      </p:sp>
    </p:spTree>
    <p:extLst>
      <p:ext uri="{BB962C8B-B14F-4D97-AF65-F5344CB8AC3E}">
        <p14:creationId xmlns:p14="http://schemas.microsoft.com/office/powerpoint/2010/main" val="693616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参考资源</a:t>
            </a:r>
            <a:endParaRPr lang="zh-CN" altLang="en-US" dirty="0"/>
          </a:p>
        </p:txBody>
      </p:sp>
      <p:sp>
        <p:nvSpPr>
          <p:cNvPr id="4" name="矩形 3"/>
          <p:cNvSpPr/>
          <p:nvPr/>
        </p:nvSpPr>
        <p:spPr>
          <a:xfrm>
            <a:off x="379514" y="1061036"/>
            <a:ext cx="10972427" cy="5078313"/>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Azure</a:t>
            </a:r>
            <a:r>
              <a:rPr lang="zh-CN" altLang="en-US" dirty="0">
                <a:latin typeface="微软雅黑" panose="020B0503020204020204" pitchFamily="34" charset="-122"/>
                <a:ea typeface="微软雅黑" panose="020B0503020204020204" pitchFamily="34" charset="-122"/>
              </a:rPr>
              <a:t>自动化服务门户介绍</a:t>
            </a:r>
            <a:endParaRPr lang="en-US" altLang="zh-CN" dirty="0">
              <a:latin typeface="微软雅黑" panose="020B0503020204020204" pitchFamily="34" charset="-122"/>
              <a:ea typeface="微软雅黑" panose="020B0503020204020204" pitchFamily="34" charset="-122"/>
              <a:hlinkClick r:id="rId2"/>
            </a:endParaRPr>
          </a:p>
          <a:p>
            <a:r>
              <a:rPr lang="zh-CN" altLang="en-US" dirty="0" smtClean="0">
                <a:latin typeface="微软雅黑" panose="020B0503020204020204" pitchFamily="34" charset="-122"/>
                <a:ea typeface="微软雅黑" panose="020B0503020204020204" pitchFamily="34" charset="-122"/>
                <a:hlinkClick r:id="rId2"/>
              </a:rPr>
              <a:t>http</a:t>
            </a:r>
            <a:r>
              <a:rPr lang="zh-CN" altLang="en-US" dirty="0">
                <a:latin typeface="微软雅黑" panose="020B0503020204020204" pitchFamily="34" charset="-122"/>
                <a:ea typeface="微软雅黑" panose="020B0503020204020204" pitchFamily="34" charset="-122"/>
                <a:hlinkClick r:id="rId2"/>
              </a:rPr>
              <a:t>://www.windowsazure.cn/home/features/automation</a:t>
            </a:r>
            <a:r>
              <a:rPr lang="zh-CN" altLang="en-US" dirty="0" smtClean="0">
                <a:latin typeface="微软雅黑" panose="020B0503020204020204" pitchFamily="34" charset="-122"/>
                <a:ea typeface="微软雅黑" panose="020B0503020204020204" pitchFamily="34" charset="-122"/>
                <a:hlinkClick r:id="rId2"/>
              </a:rPr>
              <a:t>/</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Azure </a:t>
            </a:r>
            <a:r>
              <a:rPr lang="zh-CN" altLang="en-US" dirty="0" smtClean="0">
                <a:latin typeface="微软雅黑" panose="020B0503020204020204" pitchFamily="34" charset="-122"/>
                <a:ea typeface="微软雅黑" panose="020B0503020204020204" pitchFamily="34" charset="-122"/>
              </a:rPr>
              <a:t>自动化入门</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hlinkClick r:id="rId3"/>
              </a:rPr>
              <a:t>http://www.windowsazure.cn/documentation/articles/automation-create-runbook-from-samples</a:t>
            </a:r>
            <a:r>
              <a:rPr lang="en-US" altLang="zh-CN" dirty="0" smtClean="0">
                <a:latin typeface="微软雅黑" panose="020B0503020204020204" pitchFamily="34" charset="-122"/>
                <a:ea typeface="微软雅黑" panose="020B0503020204020204" pitchFamily="34" charset="-122"/>
                <a:hlinkClick r:id="rId3"/>
              </a:rPr>
              <a:t>/</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如何创建 </a:t>
            </a:r>
            <a:r>
              <a:rPr lang="en-US" altLang="zh-CN" dirty="0" err="1" smtClean="0">
                <a:latin typeface="微软雅黑" panose="020B0503020204020204" pitchFamily="34" charset="-122"/>
                <a:ea typeface="微软雅黑" panose="020B0503020204020204" pitchFamily="34" charset="-122"/>
              </a:rPr>
              <a:t>Runbook</a:t>
            </a:r>
            <a:endParaRPr lang="en-US" altLang="zh-CN" dirty="0" smtClean="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hlinkClick r:id="rId4"/>
              </a:rPr>
              <a:t>https://</a:t>
            </a:r>
            <a:r>
              <a:rPr lang="en-US" altLang="zh-CN" dirty="0" smtClean="0">
                <a:latin typeface="微软雅黑" panose="020B0503020204020204" pitchFamily="34" charset="-122"/>
                <a:ea typeface="微软雅黑" panose="020B0503020204020204" pitchFamily="34" charset="-122"/>
                <a:hlinkClick r:id="rId4"/>
              </a:rPr>
              <a:t>technet.microsoft.com/zh-cn/library/dn469262.aspx</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Azure </a:t>
            </a:r>
            <a:r>
              <a:rPr lang="zh-CN" altLang="en-US" dirty="0">
                <a:latin typeface="微软雅黑" panose="020B0503020204020204" pitchFamily="34" charset="-122"/>
                <a:ea typeface="微软雅黑" panose="020B0503020204020204" pitchFamily="34" charset="-122"/>
              </a:rPr>
              <a:t>自动化 </a:t>
            </a:r>
            <a:r>
              <a:rPr lang="en-US" altLang="zh-CN" dirty="0" smtClean="0">
                <a:latin typeface="微软雅黑" panose="020B0503020204020204" pitchFamily="34" charset="-122"/>
                <a:ea typeface="微软雅黑" panose="020B0503020204020204" pitchFamily="34" charset="-122"/>
              </a:rPr>
              <a:t>Cmdlet</a:t>
            </a:r>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hlinkClick r:id="rId5"/>
              </a:rPr>
              <a:t>https://</a:t>
            </a:r>
            <a:r>
              <a:rPr lang="en-US" altLang="zh-CN" dirty="0" smtClean="0">
                <a:latin typeface="微软雅黑" panose="020B0503020204020204" pitchFamily="34" charset="-122"/>
                <a:ea typeface="微软雅黑" panose="020B0503020204020204" pitchFamily="34" charset="-122"/>
                <a:hlinkClick r:id="rId5"/>
              </a:rPr>
              <a:t>msdn.microsoft.com/zh-cn/library/dn690262.aspx</a:t>
            </a:r>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SMA</a:t>
            </a:r>
            <a:r>
              <a:rPr lang="zh-CN" altLang="en-US" dirty="0" smtClean="0">
                <a:latin typeface="微软雅黑" panose="020B0503020204020204" pitchFamily="34" charset="-122"/>
                <a:ea typeface="微软雅黑" panose="020B0503020204020204" pitchFamily="34" charset="-122"/>
              </a:rPr>
              <a:t>服务</a:t>
            </a:r>
            <a:r>
              <a:rPr lang="zh-CN" altLang="en-US" dirty="0">
                <a:latin typeface="微软雅黑" panose="020B0503020204020204" pitchFamily="34" charset="-122"/>
                <a:ea typeface="微软雅黑" panose="020B0503020204020204" pitchFamily="34" charset="-122"/>
              </a:rPr>
              <a:t>管理</a:t>
            </a:r>
            <a:r>
              <a:rPr lang="zh-CN" altLang="en-US" dirty="0" smtClean="0">
                <a:latin typeface="微软雅黑" panose="020B0503020204020204" pitchFamily="34" charset="-122"/>
                <a:ea typeface="微软雅黑" panose="020B0503020204020204" pitchFamily="34" charset="-122"/>
              </a:rPr>
              <a:t>自动化</a:t>
            </a:r>
            <a:endParaRPr lang="en-US" altLang="zh-CN" dirty="0" smtClean="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hlinkClick r:id="rId6"/>
              </a:rPr>
              <a:t>https://</a:t>
            </a:r>
            <a:r>
              <a:rPr lang="en-US" altLang="zh-CN" dirty="0" smtClean="0">
                <a:latin typeface="微软雅黑" panose="020B0503020204020204" pitchFamily="34" charset="-122"/>
                <a:ea typeface="微软雅黑" panose="020B0503020204020204" pitchFamily="34" charset="-122"/>
                <a:hlinkClick r:id="rId6"/>
              </a:rPr>
              <a:t>technet.microsoft.com/zh-cn/library/dn469260.aspx</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脚本中心</a:t>
            </a:r>
            <a:endParaRPr lang="en-US" altLang="zh-CN" dirty="0" smtClean="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hlinkClick r:id="rId7"/>
              </a:rPr>
              <a:t>https://go.microsoft.com/fwLink/?</a:t>
            </a:r>
            <a:r>
              <a:rPr lang="en-US" altLang="zh-CN" dirty="0" smtClean="0">
                <a:latin typeface="微软雅黑" panose="020B0503020204020204" pitchFamily="34" charset="-122"/>
                <a:ea typeface="微软雅黑" panose="020B0503020204020204" pitchFamily="34" charset="-122"/>
                <a:hlinkClick r:id="rId7"/>
              </a:rPr>
              <a:t>LinkID=528317&amp;clcid=0x4</a:t>
            </a:r>
            <a:endParaRPr lang="en-US" altLang="zh-CN"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26779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7000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5"/>
          <p:cNvSpPr txBox="1">
            <a:spLocks/>
          </p:cNvSpPr>
          <p:nvPr/>
        </p:nvSpPr>
        <p:spPr>
          <a:xfrm>
            <a:off x="8247397" y="1994737"/>
            <a:ext cx="3764942" cy="4136669"/>
          </a:xfrm>
          <a:prstGeom prst="rect">
            <a:avLst/>
          </a:prstGeom>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
                <a:schemeClr val="tx1"/>
              </a:buClr>
              <a:buSzPct val="100000"/>
              <a:buFontTx/>
              <a:buNone/>
              <a:tabLst/>
              <a:defRPr sz="4000" kern="1200" spc="0" baseline="0">
                <a:gradFill>
                  <a:gsLst>
                    <a:gs pos="2920">
                      <a:schemeClr val="tx2"/>
                    </a:gs>
                    <a:gs pos="39000">
                      <a:schemeClr val="tx2"/>
                    </a:gs>
                  </a:gsLst>
                  <a:lin ang="5400000" scaled="0"/>
                </a:gradFill>
                <a:latin typeface="+mj-lt"/>
                <a:ea typeface="+mn-ea"/>
                <a:cs typeface="+mn-cs"/>
              </a:defRPr>
            </a:lvl1pPr>
            <a:lvl2pPr marL="28575" marR="0" indent="0" algn="l" defTabSz="932742" rtl="0" eaLnBrk="1" fontAlgn="auto" latinLnBrk="0" hangingPunct="1">
              <a:lnSpc>
                <a:spcPct val="90000"/>
              </a:lnSpc>
              <a:spcBef>
                <a:spcPct val="20000"/>
              </a:spcBef>
              <a:spcAft>
                <a:spcPts val="0"/>
              </a:spcAft>
              <a:buClr>
                <a:schemeClr val="tx1"/>
              </a:buClr>
              <a:buSzPct val="10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3838" marR="0" indent="0" algn="l" defTabSz="932742" rtl="0" eaLnBrk="1" fontAlgn="auto" latinLnBrk="0" hangingPunct="1">
              <a:lnSpc>
                <a:spcPct val="90000"/>
              </a:lnSpc>
              <a:spcBef>
                <a:spcPct val="20000"/>
              </a:spcBef>
              <a:spcAft>
                <a:spcPts val="0"/>
              </a:spcAft>
              <a:buClr>
                <a:schemeClr val="tx1"/>
              </a:buClr>
              <a:buSzPct val="100000"/>
              <a:buFontTx/>
              <a:buNone/>
              <a:tabLst/>
              <a:defRPr sz="2000" kern="1200" spc="0" baseline="0">
                <a:gradFill>
                  <a:gsLst>
                    <a:gs pos="1250">
                      <a:schemeClr val="tx1"/>
                    </a:gs>
                    <a:gs pos="100000">
                      <a:schemeClr val="tx1"/>
                    </a:gs>
                  </a:gsLst>
                  <a:lin ang="5400000" scaled="0"/>
                </a:gradFill>
                <a:latin typeface="+mn-lt"/>
                <a:ea typeface="+mn-ea"/>
                <a:cs typeface="+mn-cs"/>
              </a:defRPr>
            </a:lvl3pPr>
            <a:lvl4pPr marL="476250" marR="0" indent="0" algn="l" defTabSz="932742" rtl="0" eaLnBrk="1" fontAlgn="auto" latinLnBrk="0" hangingPunct="1">
              <a:lnSpc>
                <a:spcPct val="90000"/>
              </a:lnSpc>
              <a:spcBef>
                <a:spcPct val="20000"/>
              </a:spcBef>
              <a:spcAft>
                <a:spcPts val="0"/>
              </a:spcAft>
              <a:buClr>
                <a:schemeClr val="tx1"/>
              </a:buClr>
              <a:buSzPct val="100000"/>
              <a:buFontTx/>
              <a:buNone/>
              <a:tabLst/>
              <a:defRPr sz="1800" kern="1200" spc="0" baseline="0">
                <a:gradFill>
                  <a:gsLst>
                    <a:gs pos="1250">
                      <a:schemeClr val="tx1"/>
                    </a:gs>
                    <a:gs pos="100000">
                      <a:schemeClr val="tx1"/>
                    </a:gs>
                  </a:gsLst>
                  <a:lin ang="5400000" scaled="0"/>
                </a:gradFill>
                <a:latin typeface="+mn-lt"/>
                <a:ea typeface="+mn-ea"/>
                <a:cs typeface="+mn-cs"/>
              </a:defRPr>
            </a:lvl4pPr>
            <a:lvl5pPr marL="739775" marR="0" indent="0" algn="l" defTabSz="932742" rtl="0" eaLnBrk="1" fontAlgn="auto" latinLnBrk="0" hangingPunct="1">
              <a:lnSpc>
                <a:spcPct val="90000"/>
              </a:lnSpc>
              <a:spcBef>
                <a:spcPct val="20000"/>
              </a:spcBef>
              <a:spcAft>
                <a:spcPts val="0"/>
              </a:spcAft>
              <a:buClr>
                <a:schemeClr val="tx1"/>
              </a:buClr>
              <a:buSzPct val="100000"/>
              <a:buFontTx/>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745" b="1" kern="0" dirty="0">
                <a:latin typeface="+mn-lt"/>
                <a:ea typeface="Segoe UI Light" panose="020B0502040204020203" pitchFamily="34" charset="0"/>
                <a:cs typeface="Segoe UI Light" panose="020B0502040204020203" pitchFamily="34" charset="0"/>
              </a:rPr>
              <a:t>降低成本并提高可预见性</a:t>
            </a:r>
            <a:endParaRPr lang="en-US" sz="2745" b="1" kern="0" dirty="0">
              <a:latin typeface="+mn-lt"/>
              <a:ea typeface="Segoe UI Light" panose="020B0502040204020203" pitchFamily="34" charset="0"/>
              <a:cs typeface="Segoe UI Light" panose="020B0502040204020203" pitchFamily="34" charset="0"/>
            </a:endParaRPr>
          </a:p>
          <a:p>
            <a:endParaRPr lang="en-US" sz="2745" dirty="0">
              <a:latin typeface="+mn-lt"/>
            </a:endParaRPr>
          </a:p>
          <a:p>
            <a:endParaRPr lang="en-US" sz="2745" dirty="0">
              <a:latin typeface="+mn-lt"/>
            </a:endParaRPr>
          </a:p>
          <a:p>
            <a:pPr lvl="1"/>
            <a:endParaRPr lang="en-US" sz="1961" dirty="0" smtClean="0">
              <a:solidFill>
                <a:schemeClr val="tx2"/>
              </a:solidFill>
            </a:endParaRPr>
          </a:p>
          <a:p>
            <a:pPr lvl="1"/>
            <a:endParaRPr lang="en-US" sz="1961" dirty="0">
              <a:solidFill>
                <a:schemeClr val="tx2"/>
              </a:solidFill>
            </a:endParaRPr>
          </a:p>
          <a:p>
            <a:pPr lvl="1"/>
            <a:r>
              <a:rPr lang="zh-CN" altLang="en-US" sz="1961" kern="0" dirty="0">
                <a:solidFill>
                  <a:schemeClr val="tx2"/>
                </a:solidFill>
                <a:latin typeface="Segoe UI Light" panose="020B0502040204020203" pitchFamily="34" charset="0"/>
                <a:ea typeface="Segoe UI Light" panose="020B0502040204020203" pitchFamily="34" charset="0"/>
                <a:cs typeface="Segoe UI Light" panose="020B0502040204020203" pitchFamily="34" charset="0"/>
              </a:rPr>
              <a:t>自动化</a:t>
            </a:r>
            <a:endParaRPr lang="en-US" sz="1961" kern="0" dirty="0">
              <a:solidFill>
                <a:schemeClr val="tx2"/>
              </a:solidFill>
              <a:latin typeface="Segoe UI Light" panose="020B0502040204020203" pitchFamily="34" charset="0"/>
              <a:ea typeface="Segoe UI Light" panose="020B0502040204020203" pitchFamily="34" charset="0"/>
              <a:cs typeface="Segoe UI Light" panose="020B0502040204020203" pitchFamily="34" charset="0"/>
            </a:endParaRPr>
          </a:p>
          <a:p>
            <a:pPr lvl="1"/>
            <a:r>
              <a:rPr lang="zh-CN" altLang="en-US" sz="1961" kern="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rPr>
              <a:t>让服务所有者专注于提升业务价值</a:t>
            </a:r>
            <a:endParaRPr lang="en-US" sz="1961" kern="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endParaRPr>
          </a:p>
          <a:p>
            <a:pPr lvl="1"/>
            <a:r>
              <a:rPr lang="zh-CN" altLang="en-US" sz="1961" kern="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rPr>
              <a:t>在降低成本的同时降低出错的手动操作</a:t>
            </a:r>
            <a:endParaRPr lang="en-US" sz="1961" kern="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endParaRPr>
          </a:p>
        </p:txBody>
      </p:sp>
      <p:sp>
        <p:nvSpPr>
          <p:cNvPr id="6" name="Text Placeholder 5"/>
          <p:cNvSpPr>
            <a:spLocks noGrp="1"/>
          </p:cNvSpPr>
          <p:nvPr>
            <p:ph type="body" sz="quarter" idx="11"/>
          </p:nvPr>
        </p:nvSpPr>
        <p:spPr>
          <a:xfrm>
            <a:off x="274702" y="1994737"/>
            <a:ext cx="3580260" cy="4550033"/>
          </a:xfrm>
        </p:spPr>
        <p:txBody>
          <a:bodyPr/>
          <a:lstStyle/>
          <a:p>
            <a:r>
              <a:rPr lang="zh-CN" altLang="en-US" sz="2745" dirty="0" smtClean="0">
                <a:latin typeface="+mn-lt"/>
              </a:rPr>
              <a:t>优化和扩展已有投资</a:t>
            </a:r>
            <a:endParaRPr lang="en-US" sz="2745" dirty="0"/>
          </a:p>
          <a:p>
            <a:pPr lvl="1"/>
            <a:endParaRPr lang="en-US" sz="2745" dirty="0"/>
          </a:p>
          <a:p>
            <a:pPr lvl="1"/>
            <a:endParaRPr lang="en-US" sz="2745" dirty="0"/>
          </a:p>
          <a:p>
            <a:pPr lvl="1"/>
            <a:endParaRPr lang="en-US" dirty="0" smtClean="0">
              <a:solidFill>
                <a:schemeClr val="tx2"/>
              </a:solidFill>
            </a:endParaRPr>
          </a:p>
          <a:p>
            <a:pPr lvl="1"/>
            <a:endParaRPr lang="en-US" dirty="0">
              <a:solidFill>
                <a:schemeClr val="tx2"/>
              </a:solidFill>
            </a:endParaRPr>
          </a:p>
          <a:p>
            <a:pPr lvl="1"/>
            <a:r>
              <a:rPr lang="zh-CN" altLang="en-US" dirty="0" smtClean="0">
                <a:solidFill>
                  <a:schemeClr val="tx2"/>
                </a:solidFill>
              </a:rPr>
              <a:t>集成</a:t>
            </a:r>
            <a:endParaRPr lang="en-US" altLang="zh-CN" dirty="0" smtClean="0">
              <a:solidFill>
                <a:schemeClr val="tx2"/>
              </a:solidFill>
            </a:endParaRPr>
          </a:p>
          <a:p>
            <a:pPr lvl="1"/>
            <a:r>
              <a:rPr lang="zh-CN" altLang="en-US" dirty="0" smtClean="0"/>
              <a:t>可以通过</a:t>
            </a:r>
            <a:r>
              <a:rPr lang="en-US" altLang="zh-CN" dirty="0" smtClean="0"/>
              <a:t>PowerShell</a:t>
            </a:r>
            <a:r>
              <a:rPr lang="zh-CN" altLang="en-US" dirty="0" smtClean="0"/>
              <a:t>的模块集成现有系统</a:t>
            </a:r>
            <a:endParaRPr lang="en-US" dirty="0" smtClean="0"/>
          </a:p>
          <a:p>
            <a:pPr lvl="1"/>
            <a:r>
              <a:rPr lang="zh-CN" altLang="en-US" dirty="0" smtClean="0"/>
              <a:t>可以构建新的</a:t>
            </a:r>
            <a:r>
              <a:rPr lang="en-US" altLang="zh-CN" dirty="0" smtClean="0"/>
              <a:t>PS</a:t>
            </a:r>
            <a:r>
              <a:rPr lang="zh-CN" altLang="en-US" dirty="0" smtClean="0"/>
              <a:t>模块实现扩充与其他系统的集成</a:t>
            </a:r>
            <a:endParaRPr lang="en-US" dirty="0"/>
          </a:p>
        </p:txBody>
      </p:sp>
      <p:sp>
        <p:nvSpPr>
          <p:cNvPr id="7" name="Text Placeholder 5"/>
          <p:cNvSpPr txBox="1">
            <a:spLocks/>
          </p:cNvSpPr>
          <p:nvPr/>
        </p:nvSpPr>
        <p:spPr>
          <a:xfrm>
            <a:off x="4303170" y="1994736"/>
            <a:ext cx="3406439" cy="4012918"/>
          </a:xfrm>
          <a:prstGeom prst="rect">
            <a:avLst/>
          </a:prstGeom>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
                <a:schemeClr val="tx1"/>
              </a:buClr>
              <a:buSzPct val="100000"/>
              <a:buFontTx/>
              <a:buNone/>
              <a:tabLst/>
              <a:defRPr sz="4000" kern="1200" spc="0" baseline="0">
                <a:gradFill>
                  <a:gsLst>
                    <a:gs pos="2920">
                      <a:schemeClr val="tx2"/>
                    </a:gs>
                    <a:gs pos="39000">
                      <a:schemeClr val="tx2"/>
                    </a:gs>
                  </a:gsLst>
                  <a:lin ang="5400000" scaled="0"/>
                </a:gradFill>
                <a:latin typeface="+mj-lt"/>
                <a:ea typeface="+mn-ea"/>
                <a:cs typeface="+mn-cs"/>
              </a:defRPr>
            </a:lvl1pPr>
            <a:lvl2pPr marL="28575" marR="0" indent="0" algn="l" defTabSz="932742" rtl="0" eaLnBrk="1" fontAlgn="auto" latinLnBrk="0" hangingPunct="1">
              <a:lnSpc>
                <a:spcPct val="90000"/>
              </a:lnSpc>
              <a:spcBef>
                <a:spcPct val="20000"/>
              </a:spcBef>
              <a:spcAft>
                <a:spcPts val="0"/>
              </a:spcAft>
              <a:buClr>
                <a:schemeClr val="tx1"/>
              </a:buClr>
              <a:buSzPct val="10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3838" marR="0" indent="0" algn="l" defTabSz="932742" rtl="0" eaLnBrk="1" fontAlgn="auto" latinLnBrk="0" hangingPunct="1">
              <a:lnSpc>
                <a:spcPct val="90000"/>
              </a:lnSpc>
              <a:spcBef>
                <a:spcPct val="20000"/>
              </a:spcBef>
              <a:spcAft>
                <a:spcPts val="0"/>
              </a:spcAft>
              <a:buClr>
                <a:schemeClr val="tx1"/>
              </a:buClr>
              <a:buSzPct val="100000"/>
              <a:buFontTx/>
              <a:buNone/>
              <a:tabLst/>
              <a:defRPr sz="2000" kern="1200" spc="0" baseline="0">
                <a:gradFill>
                  <a:gsLst>
                    <a:gs pos="1250">
                      <a:schemeClr val="tx1"/>
                    </a:gs>
                    <a:gs pos="100000">
                      <a:schemeClr val="tx1"/>
                    </a:gs>
                  </a:gsLst>
                  <a:lin ang="5400000" scaled="0"/>
                </a:gradFill>
                <a:latin typeface="+mn-lt"/>
                <a:ea typeface="+mn-ea"/>
                <a:cs typeface="+mn-cs"/>
              </a:defRPr>
            </a:lvl3pPr>
            <a:lvl4pPr marL="476250" marR="0" indent="0" algn="l" defTabSz="932742" rtl="0" eaLnBrk="1" fontAlgn="auto" latinLnBrk="0" hangingPunct="1">
              <a:lnSpc>
                <a:spcPct val="90000"/>
              </a:lnSpc>
              <a:spcBef>
                <a:spcPct val="20000"/>
              </a:spcBef>
              <a:spcAft>
                <a:spcPts val="0"/>
              </a:spcAft>
              <a:buClr>
                <a:schemeClr val="tx1"/>
              </a:buClr>
              <a:buSzPct val="100000"/>
              <a:buFontTx/>
              <a:buNone/>
              <a:tabLst/>
              <a:defRPr sz="1800" kern="1200" spc="0" baseline="0">
                <a:gradFill>
                  <a:gsLst>
                    <a:gs pos="1250">
                      <a:schemeClr val="tx1"/>
                    </a:gs>
                    <a:gs pos="100000">
                      <a:schemeClr val="tx1"/>
                    </a:gs>
                  </a:gsLst>
                  <a:lin ang="5400000" scaled="0"/>
                </a:gradFill>
                <a:latin typeface="+mn-lt"/>
                <a:ea typeface="+mn-ea"/>
                <a:cs typeface="+mn-cs"/>
              </a:defRPr>
            </a:lvl4pPr>
            <a:lvl5pPr marL="739775" marR="0" indent="0" algn="l" defTabSz="932742" rtl="0" eaLnBrk="1" fontAlgn="auto" latinLnBrk="0" hangingPunct="1">
              <a:lnSpc>
                <a:spcPct val="90000"/>
              </a:lnSpc>
              <a:spcBef>
                <a:spcPct val="20000"/>
              </a:spcBef>
              <a:spcAft>
                <a:spcPts val="0"/>
              </a:spcAft>
              <a:buClr>
                <a:schemeClr val="tx1"/>
              </a:buClr>
              <a:buSzPct val="100000"/>
              <a:buFontTx/>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745" b="1" kern="0" dirty="0">
                <a:latin typeface="+mn-lt"/>
                <a:ea typeface="Segoe UI Light" panose="020B0502040204020203" pitchFamily="34" charset="0"/>
                <a:cs typeface="Segoe UI Light" panose="020B0502040204020203" pitchFamily="34" charset="0"/>
              </a:rPr>
              <a:t>交付灵活和可靠地服务</a:t>
            </a:r>
            <a:endParaRPr lang="en-US" sz="2745" b="1" kern="0" dirty="0">
              <a:latin typeface="+mn-lt"/>
              <a:ea typeface="Segoe UI Light" panose="020B0502040204020203" pitchFamily="34" charset="0"/>
              <a:cs typeface="Segoe UI Light" panose="020B0502040204020203" pitchFamily="34" charset="0"/>
            </a:endParaRPr>
          </a:p>
          <a:p>
            <a:endParaRPr lang="en-US" sz="2745" dirty="0">
              <a:latin typeface="+mn-lt"/>
            </a:endParaRPr>
          </a:p>
          <a:p>
            <a:endParaRPr lang="en-US" sz="2745" dirty="0">
              <a:latin typeface="+mn-lt"/>
            </a:endParaRPr>
          </a:p>
          <a:p>
            <a:pPr lvl="1"/>
            <a:endParaRPr lang="en-US" sz="1961" dirty="0" smtClean="0">
              <a:solidFill>
                <a:schemeClr val="tx2"/>
              </a:solidFill>
            </a:endParaRPr>
          </a:p>
          <a:p>
            <a:pPr lvl="1"/>
            <a:endParaRPr lang="en-US" altLang="zh-CN" sz="1961" dirty="0" smtClean="0">
              <a:solidFill>
                <a:schemeClr val="tx2"/>
              </a:solidFill>
            </a:endParaRPr>
          </a:p>
          <a:p>
            <a:pPr lvl="1"/>
            <a:r>
              <a:rPr lang="zh-CN" altLang="en-US" sz="1961" kern="0" dirty="0" smtClean="0">
                <a:solidFill>
                  <a:schemeClr val="tx2"/>
                </a:solidFill>
                <a:latin typeface="Segoe UI Light" panose="020B0502040204020203" pitchFamily="34" charset="0"/>
                <a:ea typeface="Segoe UI Light" panose="020B0502040204020203" pitchFamily="34" charset="0"/>
                <a:cs typeface="Segoe UI Light" panose="020B0502040204020203" pitchFamily="34" charset="0"/>
              </a:rPr>
              <a:t>调度</a:t>
            </a:r>
            <a:r>
              <a:rPr lang="en-US" altLang="zh-CN" sz="1961" dirty="0" smtClean="0">
                <a:solidFill>
                  <a:schemeClr val="tx2"/>
                </a:solidFill>
              </a:rPr>
              <a:t/>
            </a:r>
            <a:br>
              <a:rPr lang="en-US" altLang="zh-CN" sz="1961" dirty="0" smtClean="0">
                <a:solidFill>
                  <a:schemeClr val="tx2"/>
                </a:solidFill>
              </a:rPr>
            </a:br>
            <a:r>
              <a:rPr lang="zh-CN" altLang="en-US" sz="1961" kern="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rPr>
              <a:t>通过灵活的工作流程价值加速时间</a:t>
            </a:r>
            <a:endParaRPr lang="en-US" altLang="zh-CN" sz="1961" kern="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endParaRPr>
          </a:p>
          <a:p>
            <a:pPr lvl="1"/>
            <a:r>
              <a:rPr lang="zh-CN" altLang="en-US" sz="1961" kern="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rPr>
              <a:t>跨多个工具、 系统和部门改进服务的可靠性</a:t>
            </a:r>
            <a:endParaRPr lang="en-US" sz="1961" kern="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endParaRPr>
          </a:p>
        </p:txBody>
      </p:sp>
      <p:sp>
        <p:nvSpPr>
          <p:cNvPr id="17" name="Title 16"/>
          <p:cNvSpPr>
            <a:spLocks noGrp="1"/>
          </p:cNvSpPr>
          <p:nvPr>
            <p:ph type="title"/>
          </p:nvPr>
        </p:nvSpPr>
        <p:spPr/>
        <p:txBody>
          <a:bodyPr>
            <a:normAutofit/>
          </a:bodyPr>
          <a:lstStyle/>
          <a:p>
            <a:r>
              <a:rPr lang="zh-CN" altLang="en-US" dirty="0" smtClean="0"/>
              <a:t>通过自动化可以极大的简化云中的管理</a:t>
            </a:r>
            <a:endParaRPr lang="en-US" dirty="0"/>
          </a:p>
        </p:txBody>
      </p:sp>
      <p:sp>
        <p:nvSpPr>
          <p:cNvPr id="9" name="Freeform 78"/>
          <p:cNvSpPr>
            <a:spLocks noChangeAspect="1" noEditPoints="1"/>
          </p:cNvSpPr>
          <p:nvPr/>
        </p:nvSpPr>
        <p:spPr bwMode="black">
          <a:xfrm>
            <a:off x="1345001" y="2958942"/>
            <a:ext cx="1075709" cy="1029468"/>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chemeClr val="tx1"/>
          </a:solidFill>
          <a:ln>
            <a:noFill/>
          </a:ln>
        </p:spPr>
        <p:txBody>
          <a:bodyPr vert="horz" wrap="square" lIns="67781" tIns="33890" rIns="67781" bIns="33890" numCol="1" anchor="t" anchorCtr="0" compatLnSpc="1">
            <a:prstTxWarp prst="textNoShape">
              <a:avLst/>
            </a:prstTxWarp>
          </a:bodyPr>
          <a:lstStyle/>
          <a:p>
            <a:endParaRPr lang="en-US" sz="1274"/>
          </a:p>
        </p:txBody>
      </p:sp>
      <p:sp>
        <p:nvSpPr>
          <p:cNvPr id="10" name="Freeform 14"/>
          <p:cNvSpPr>
            <a:spLocks noChangeAspect="1" noEditPoints="1"/>
          </p:cNvSpPr>
          <p:nvPr/>
        </p:nvSpPr>
        <p:spPr bwMode="black">
          <a:xfrm>
            <a:off x="5289227" y="2891152"/>
            <a:ext cx="1165352" cy="1165047"/>
          </a:xfrm>
          <a:custGeom>
            <a:avLst/>
            <a:gdLst>
              <a:gd name="T0" fmla="*/ 518 w 709"/>
              <a:gd name="T1" fmla="*/ 343 h 709"/>
              <a:gd name="T2" fmla="*/ 449 w 709"/>
              <a:gd name="T3" fmla="*/ 258 h 709"/>
              <a:gd name="T4" fmla="*/ 362 w 709"/>
              <a:gd name="T5" fmla="*/ 189 h 709"/>
              <a:gd name="T6" fmla="*/ 449 w 709"/>
              <a:gd name="T7" fmla="*/ 0 h 709"/>
              <a:gd name="T8" fmla="*/ 260 w 709"/>
              <a:gd name="T9" fmla="*/ 189 h 709"/>
              <a:gd name="T10" fmla="*/ 345 w 709"/>
              <a:gd name="T11" fmla="*/ 258 h 709"/>
              <a:gd name="T12" fmla="*/ 260 w 709"/>
              <a:gd name="T13" fmla="*/ 343 h 709"/>
              <a:gd name="T14" fmla="*/ 189 w 709"/>
              <a:gd name="T15" fmla="*/ 258 h 709"/>
              <a:gd name="T16" fmla="*/ 0 w 709"/>
              <a:gd name="T17" fmla="*/ 447 h 709"/>
              <a:gd name="T18" fmla="*/ 85 w 709"/>
              <a:gd name="T19" fmla="*/ 520 h 709"/>
              <a:gd name="T20" fmla="*/ 0 w 709"/>
              <a:gd name="T21" fmla="*/ 709 h 709"/>
              <a:gd name="T22" fmla="*/ 189 w 709"/>
              <a:gd name="T23" fmla="*/ 520 h 709"/>
              <a:gd name="T24" fmla="*/ 104 w 709"/>
              <a:gd name="T25" fmla="*/ 447 h 709"/>
              <a:gd name="T26" fmla="*/ 189 w 709"/>
              <a:gd name="T27" fmla="*/ 362 h 709"/>
              <a:gd name="T28" fmla="*/ 260 w 709"/>
              <a:gd name="T29" fmla="*/ 447 h 709"/>
              <a:gd name="T30" fmla="*/ 345 w 709"/>
              <a:gd name="T31" fmla="*/ 520 h 709"/>
              <a:gd name="T32" fmla="*/ 260 w 709"/>
              <a:gd name="T33" fmla="*/ 709 h 709"/>
              <a:gd name="T34" fmla="*/ 449 w 709"/>
              <a:gd name="T35" fmla="*/ 520 h 709"/>
              <a:gd name="T36" fmla="*/ 362 w 709"/>
              <a:gd name="T37" fmla="*/ 447 h 709"/>
              <a:gd name="T38" fmla="*/ 449 w 709"/>
              <a:gd name="T39" fmla="*/ 362 h 709"/>
              <a:gd name="T40" fmla="*/ 518 w 709"/>
              <a:gd name="T41" fmla="*/ 447 h 709"/>
              <a:gd name="T42" fmla="*/ 709 w 709"/>
              <a:gd name="T43" fmla="*/ 258 h 709"/>
              <a:gd name="T44" fmla="*/ 277 w 709"/>
              <a:gd name="T45" fmla="*/ 17 h 709"/>
              <a:gd name="T46" fmla="*/ 433 w 709"/>
              <a:gd name="T47" fmla="*/ 170 h 709"/>
              <a:gd name="T48" fmla="*/ 277 w 709"/>
              <a:gd name="T49" fmla="*/ 17 h 709"/>
              <a:gd name="T50" fmla="*/ 17 w 709"/>
              <a:gd name="T51" fmla="*/ 690 h 709"/>
              <a:gd name="T52" fmla="*/ 173 w 709"/>
              <a:gd name="T53" fmla="*/ 536 h 709"/>
              <a:gd name="T54" fmla="*/ 173 w 709"/>
              <a:gd name="T55" fmla="*/ 430 h 709"/>
              <a:gd name="T56" fmla="*/ 17 w 709"/>
              <a:gd name="T57" fmla="*/ 274 h 709"/>
              <a:gd name="T58" fmla="*/ 173 w 709"/>
              <a:gd name="T59" fmla="*/ 430 h 709"/>
              <a:gd name="T60" fmla="*/ 277 w 709"/>
              <a:gd name="T61" fmla="*/ 690 h 709"/>
              <a:gd name="T62" fmla="*/ 433 w 709"/>
              <a:gd name="T63" fmla="*/ 536 h 709"/>
              <a:gd name="T64" fmla="*/ 433 w 709"/>
              <a:gd name="T65" fmla="*/ 430 h 709"/>
              <a:gd name="T66" fmla="*/ 277 w 709"/>
              <a:gd name="T67" fmla="*/ 274 h 709"/>
              <a:gd name="T68" fmla="*/ 433 w 709"/>
              <a:gd name="T69" fmla="*/ 430 h 709"/>
              <a:gd name="T70" fmla="*/ 536 w 709"/>
              <a:gd name="T71" fmla="*/ 430 h 709"/>
              <a:gd name="T72" fmla="*/ 690 w 709"/>
              <a:gd name="T73" fmla="*/ 274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9" h="709">
                <a:moveTo>
                  <a:pt x="518" y="258"/>
                </a:moveTo>
                <a:lnTo>
                  <a:pt x="518" y="343"/>
                </a:lnTo>
                <a:lnTo>
                  <a:pt x="449" y="343"/>
                </a:lnTo>
                <a:lnTo>
                  <a:pt x="449" y="258"/>
                </a:lnTo>
                <a:lnTo>
                  <a:pt x="362" y="258"/>
                </a:lnTo>
                <a:lnTo>
                  <a:pt x="362" y="189"/>
                </a:lnTo>
                <a:lnTo>
                  <a:pt x="449" y="189"/>
                </a:lnTo>
                <a:lnTo>
                  <a:pt x="449" y="0"/>
                </a:lnTo>
                <a:lnTo>
                  <a:pt x="260" y="0"/>
                </a:lnTo>
                <a:lnTo>
                  <a:pt x="260" y="189"/>
                </a:lnTo>
                <a:lnTo>
                  <a:pt x="345" y="189"/>
                </a:lnTo>
                <a:lnTo>
                  <a:pt x="345" y="258"/>
                </a:lnTo>
                <a:lnTo>
                  <a:pt x="260" y="258"/>
                </a:lnTo>
                <a:lnTo>
                  <a:pt x="260" y="343"/>
                </a:lnTo>
                <a:lnTo>
                  <a:pt x="189" y="343"/>
                </a:lnTo>
                <a:lnTo>
                  <a:pt x="189" y="258"/>
                </a:lnTo>
                <a:lnTo>
                  <a:pt x="0" y="258"/>
                </a:lnTo>
                <a:lnTo>
                  <a:pt x="0" y="447"/>
                </a:lnTo>
                <a:lnTo>
                  <a:pt x="85" y="447"/>
                </a:lnTo>
                <a:lnTo>
                  <a:pt x="85" y="520"/>
                </a:lnTo>
                <a:lnTo>
                  <a:pt x="0" y="520"/>
                </a:lnTo>
                <a:lnTo>
                  <a:pt x="0" y="709"/>
                </a:lnTo>
                <a:lnTo>
                  <a:pt x="189" y="709"/>
                </a:lnTo>
                <a:lnTo>
                  <a:pt x="189" y="520"/>
                </a:lnTo>
                <a:lnTo>
                  <a:pt x="104" y="520"/>
                </a:lnTo>
                <a:lnTo>
                  <a:pt x="104" y="447"/>
                </a:lnTo>
                <a:lnTo>
                  <a:pt x="189" y="447"/>
                </a:lnTo>
                <a:lnTo>
                  <a:pt x="189" y="362"/>
                </a:lnTo>
                <a:lnTo>
                  <a:pt x="260" y="362"/>
                </a:lnTo>
                <a:lnTo>
                  <a:pt x="260" y="447"/>
                </a:lnTo>
                <a:lnTo>
                  <a:pt x="345" y="447"/>
                </a:lnTo>
                <a:lnTo>
                  <a:pt x="345" y="520"/>
                </a:lnTo>
                <a:lnTo>
                  <a:pt x="260" y="520"/>
                </a:lnTo>
                <a:lnTo>
                  <a:pt x="260" y="709"/>
                </a:lnTo>
                <a:lnTo>
                  <a:pt x="449" y="709"/>
                </a:lnTo>
                <a:lnTo>
                  <a:pt x="449" y="520"/>
                </a:lnTo>
                <a:lnTo>
                  <a:pt x="362" y="520"/>
                </a:lnTo>
                <a:lnTo>
                  <a:pt x="362" y="447"/>
                </a:lnTo>
                <a:lnTo>
                  <a:pt x="449" y="447"/>
                </a:lnTo>
                <a:lnTo>
                  <a:pt x="449" y="362"/>
                </a:lnTo>
                <a:lnTo>
                  <a:pt x="518" y="362"/>
                </a:lnTo>
                <a:lnTo>
                  <a:pt x="518" y="447"/>
                </a:lnTo>
                <a:lnTo>
                  <a:pt x="709" y="447"/>
                </a:lnTo>
                <a:lnTo>
                  <a:pt x="709" y="258"/>
                </a:lnTo>
                <a:lnTo>
                  <a:pt x="518" y="258"/>
                </a:lnTo>
                <a:close/>
                <a:moveTo>
                  <a:pt x="277" y="17"/>
                </a:moveTo>
                <a:lnTo>
                  <a:pt x="433" y="17"/>
                </a:lnTo>
                <a:lnTo>
                  <a:pt x="433" y="170"/>
                </a:lnTo>
                <a:lnTo>
                  <a:pt x="277" y="170"/>
                </a:lnTo>
                <a:lnTo>
                  <a:pt x="277" y="17"/>
                </a:lnTo>
                <a:close/>
                <a:moveTo>
                  <a:pt x="173" y="690"/>
                </a:moveTo>
                <a:lnTo>
                  <a:pt x="17" y="690"/>
                </a:lnTo>
                <a:lnTo>
                  <a:pt x="17" y="536"/>
                </a:lnTo>
                <a:lnTo>
                  <a:pt x="173" y="536"/>
                </a:lnTo>
                <a:lnTo>
                  <a:pt x="173" y="690"/>
                </a:lnTo>
                <a:close/>
                <a:moveTo>
                  <a:pt x="173" y="430"/>
                </a:moveTo>
                <a:lnTo>
                  <a:pt x="17" y="430"/>
                </a:lnTo>
                <a:lnTo>
                  <a:pt x="17" y="274"/>
                </a:lnTo>
                <a:lnTo>
                  <a:pt x="173" y="274"/>
                </a:lnTo>
                <a:lnTo>
                  <a:pt x="173" y="430"/>
                </a:lnTo>
                <a:close/>
                <a:moveTo>
                  <a:pt x="433" y="690"/>
                </a:moveTo>
                <a:lnTo>
                  <a:pt x="277" y="690"/>
                </a:lnTo>
                <a:lnTo>
                  <a:pt x="277" y="536"/>
                </a:lnTo>
                <a:lnTo>
                  <a:pt x="433" y="536"/>
                </a:lnTo>
                <a:lnTo>
                  <a:pt x="433" y="690"/>
                </a:lnTo>
                <a:close/>
                <a:moveTo>
                  <a:pt x="433" y="430"/>
                </a:moveTo>
                <a:lnTo>
                  <a:pt x="277" y="430"/>
                </a:lnTo>
                <a:lnTo>
                  <a:pt x="277" y="274"/>
                </a:lnTo>
                <a:lnTo>
                  <a:pt x="433" y="274"/>
                </a:lnTo>
                <a:lnTo>
                  <a:pt x="433" y="430"/>
                </a:lnTo>
                <a:close/>
                <a:moveTo>
                  <a:pt x="690" y="430"/>
                </a:moveTo>
                <a:lnTo>
                  <a:pt x="536" y="430"/>
                </a:lnTo>
                <a:lnTo>
                  <a:pt x="536" y="274"/>
                </a:lnTo>
                <a:lnTo>
                  <a:pt x="690" y="274"/>
                </a:lnTo>
                <a:lnTo>
                  <a:pt x="690" y="430"/>
                </a:lnTo>
                <a:close/>
              </a:path>
            </a:pathLst>
          </a:custGeom>
          <a:solidFill>
            <a:schemeClr val="tx1"/>
          </a:solidFill>
          <a:ln>
            <a:noFill/>
          </a:ln>
        </p:spPr>
        <p:txBody>
          <a:bodyPr vert="horz" wrap="square" lIns="67781" tIns="33890" rIns="67781" bIns="33890" numCol="1" anchor="t" anchorCtr="0" compatLnSpc="1">
            <a:prstTxWarp prst="textNoShape">
              <a:avLst/>
            </a:prstTxWarp>
          </a:bodyPr>
          <a:lstStyle/>
          <a:p>
            <a:endParaRPr lang="en-US" sz="1274"/>
          </a:p>
        </p:txBody>
      </p:sp>
      <p:grpSp>
        <p:nvGrpSpPr>
          <p:cNvPr id="11" name="Group 278"/>
          <p:cNvGrpSpPr>
            <a:grpSpLocks noChangeAspect="1"/>
          </p:cNvGrpSpPr>
          <p:nvPr/>
        </p:nvGrpSpPr>
        <p:grpSpPr bwMode="auto">
          <a:xfrm>
            <a:off x="9598986" y="3086770"/>
            <a:ext cx="806783" cy="897888"/>
            <a:chOff x="-130" y="-1898"/>
            <a:chExt cx="859" cy="956"/>
          </a:xfrm>
          <a:solidFill>
            <a:schemeClr val="tx1"/>
          </a:solidFill>
        </p:grpSpPr>
        <p:sp>
          <p:nvSpPr>
            <p:cNvPr id="12" name="Freeform 279"/>
            <p:cNvSpPr>
              <a:spLocks noEditPoints="1"/>
            </p:cNvSpPr>
            <p:nvPr/>
          </p:nvSpPr>
          <p:spPr bwMode="auto">
            <a:xfrm>
              <a:off x="-130" y="-1804"/>
              <a:ext cx="859" cy="862"/>
            </a:xfrm>
            <a:custGeom>
              <a:avLst/>
              <a:gdLst>
                <a:gd name="T0" fmla="*/ 182 w 364"/>
                <a:gd name="T1" fmla="*/ 365 h 365"/>
                <a:gd name="T2" fmla="*/ 0 w 364"/>
                <a:gd name="T3" fmla="*/ 183 h 365"/>
                <a:gd name="T4" fmla="*/ 182 w 364"/>
                <a:gd name="T5" fmla="*/ 0 h 365"/>
                <a:gd name="T6" fmla="*/ 364 w 364"/>
                <a:gd name="T7" fmla="*/ 183 h 365"/>
                <a:gd name="T8" fmla="*/ 182 w 364"/>
                <a:gd name="T9" fmla="*/ 365 h 365"/>
                <a:gd name="T10" fmla="*/ 182 w 364"/>
                <a:gd name="T11" fmla="*/ 23 h 365"/>
                <a:gd name="T12" fmla="*/ 22 w 364"/>
                <a:gd name="T13" fmla="*/ 182 h 365"/>
                <a:gd name="T14" fmla="*/ 182 w 364"/>
                <a:gd name="T15" fmla="*/ 342 h 365"/>
                <a:gd name="T16" fmla="*/ 342 w 364"/>
                <a:gd name="T17" fmla="*/ 182 h 365"/>
                <a:gd name="T18" fmla="*/ 182 w 364"/>
                <a:gd name="T19" fmla="*/ 23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4" h="365">
                  <a:moveTo>
                    <a:pt x="182" y="365"/>
                  </a:moveTo>
                  <a:cubicBezTo>
                    <a:pt x="81" y="365"/>
                    <a:pt x="0" y="283"/>
                    <a:pt x="0" y="183"/>
                  </a:cubicBezTo>
                  <a:cubicBezTo>
                    <a:pt x="0" y="82"/>
                    <a:pt x="81" y="0"/>
                    <a:pt x="182" y="0"/>
                  </a:cubicBezTo>
                  <a:cubicBezTo>
                    <a:pt x="283" y="0"/>
                    <a:pt x="364" y="82"/>
                    <a:pt x="364" y="183"/>
                  </a:cubicBezTo>
                  <a:cubicBezTo>
                    <a:pt x="364" y="283"/>
                    <a:pt x="283" y="365"/>
                    <a:pt x="182" y="365"/>
                  </a:cubicBezTo>
                  <a:close/>
                  <a:moveTo>
                    <a:pt x="182" y="23"/>
                  </a:moveTo>
                  <a:cubicBezTo>
                    <a:pt x="94" y="23"/>
                    <a:pt x="22" y="94"/>
                    <a:pt x="22" y="182"/>
                  </a:cubicBezTo>
                  <a:cubicBezTo>
                    <a:pt x="22" y="271"/>
                    <a:pt x="94" y="342"/>
                    <a:pt x="182" y="342"/>
                  </a:cubicBezTo>
                  <a:cubicBezTo>
                    <a:pt x="270" y="342"/>
                    <a:pt x="342" y="271"/>
                    <a:pt x="342" y="182"/>
                  </a:cubicBezTo>
                  <a:cubicBezTo>
                    <a:pt x="342" y="94"/>
                    <a:pt x="270" y="23"/>
                    <a:pt x="182"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752981"/>
              <a:endParaRPr lang="en-US" sz="1765">
                <a:solidFill>
                  <a:srgbClr val="FFFFFF"/>
                </a:solidFill>
              </a:endParaRPr>
            </a:p>
          </p:txBody>
        </p:sp>
        <p:sp>
          <p:nvSpPr>
            <p:cNvPr id="13" name="Freeform 280"/>
            <p:cNvSpPr>
              <a:spLocks/>
            </p:cNvSpPr>
            <p:nvPr/>
          </p:nvSpPr>
          <p:spPr bwMode="auto">
            <a:xfrm>
              <a:off x="274" y="-1723"/>
              <a:ext cx="52" cy="385"/>
            </a:xfrm>
            <a:custGeom>
              <a:avLst/>
              <a:gdLst>
                <a:gd name="T0" fmla="*/ 22 w 22"/>
                <a:gd name="T1" fmla="*/ 149 h 163"/>
                <a:gd name="T2" fmla="*/ 22 w 22"/>
                <a:gd name="T3" fmla="*/ 15 h 163"/>
                <a:gd name="T4" fmla="*/ 0 w 22"/>
                <a:gd name="T5" fmla="*/ 15 h 163"/>
                <a:gd name="T6" fmla="*/ 0 w 22"/>
                <a:gd name="T7" fmla="*/ 149 h 163"/>
                <a:gd name="T8" fmla="*/ 22 w 22"/>
                <a:gd name="T9" fmla="*/ 149 h 163"/>
              </a:gdLst>
              <a:ahLst/>
              <a:cxnLst>
                <a:cxn ang="0">
                  <a:pos x="T0" y="T1"/>
                </a:cxn>
                <a:cxn ang="0">
                  <a:pos x="T2" y="T3"/>
                </a:cxn>
                <a:cxn ang="0">
                  <a:pos x="T4" y="T5"/>
                </a:cxn>
                <a:cxn ang="0">
                  <a:pos x="T6" y="T7"/>
                </a:cxn>
                <a:cxn ang="0">
                  <a:pos x="T8" y="T9"/>
                </a:cxn>
              </a:cxnLst>
              <a:rect l="0" t="0" r="r" b="b"/>
              <a:pathLst>
                <a:path w="22" h="163">
                  <a:moveTo>
                    <a:pt x="22" y="149"/>
                  </a:moveTo>
                  <a:cubicBezTo>
                    <a:pt x="22" y="104"/>
                    <a:pt x="22" y="59"/>
                    <a:pt x="22" y="15"/>
                  </a:cubicBezTo>
                  <a:cubicBezTo>
                    <a:pt x="22" y="0"/>
                    <a:pt x="0" y="0"/>
                    <a:pt x="0" y="15"/>
                  </a:cubicBezTo>
                  <a:cubicBezTo>
                    <a:pt x="0" y="59"/>
                    <a:pt x="0" y="104"/>
                    <a:pt x="0" y="149"/>
                  </a:cubicBezTo>
                  <a:cubicBezTo>
                    <a:pt x="0" y="163"/>
                    <a:pt x="22" y="163"/>
                    <a:pt x="22"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752981"/>
              <a:endParaRPr lang="en-US" sz="1765">
                <a:solidFill>
                  <a:srgbClr val="FFFFFF"/>
                </a:solidFill>
              </a:endParaRPr>
            </a:p>
          </p:txBody>
        </p:sp>
        <p:sp>
          <p:nvSpPr>
            <p:cNvPr id="14" name="Freeform 281"/>
            <p:cNvSpPr>
              <a:spLocks/>
            </p:cNvSpPr>
            <p:nvPr/>
          </p:nvSpPr>
          <p:spPr bwMode="auto">
            <a:xfrm>
              <a:off x="-50" y="-1400"/>
              <a:ext cx="385" cy="54"/>
            </a:xfrm>
            <a:custGeom>
              <a:avLst/>
              <a:gdLst>
                <a:gd name="T0" fmla="*/ 148 w 163"/>
                <a:gd name="T1" fmla="*/ 0 h 23"/>
                <a:gd name="T2" fmla="*/ 14 w 163"/>
                <a:gd name="T3" fmla="*/ 0 h 23"/>
                <a:gd name="T4" fmla="*/ 14 w 163"/>
                <a:gd name="T5" fmla="*/ 23 h 23"/>
                <a:gd name="T6" fmla="*/ 148 w 163"/>
                <a:gd name="T7" fmla="*/ 23 h 23"/>
                <a:gd name="T8" fmla="*/ 148 w 163"/>
                <a:gd name="T9" fmla="*/ 0 h 23"/>
              </a:gdLst>
              <a:ahLst/>
              <a:cxnLst>
                <a:cxn ang="0">
                  <a:pos x="T0" y="T1"/>
                </a:cxn>
                <a:cxn ang="0">
                  <a:pos x="T2" y="T3"/>
                </a:cxn>
                <a:cxn ang="0">
                  <a:pos x="T4" y="T5"/>
                </a:cxn>
                <a:cxn ang="0">
                  <a:pos x="T6" y="T7"/>
                </a:cxn>
                <a:cxn ang="0">
                  <a:pos x="T8" y="T9"/>
                </a:cxn>
              </a:cxnLst>
              <a:rect l="0" t="0" r="r" b="b"/>
              <a:pathLst>
                <a:path w="163" h="23">
                  <a:moveTo>
                    <a:pt x="148" y="0"/>
                  </a:moveTo>
                  <a:cubicBezTo>
                    <a:pt x="103" y="0"/>
                    <a:pt x="59" y="0"/>
                    <a:pt x="14" y="0"/>
                  </a:cubicBezTo>
                  <a:cubicBezTo>
                    <a:pt x="0" y="0"/>
                    <a:pt x="0" y="23"/>
                    <a:pt x="14" y="23"/>
                  </a:cubicBezTo>
                  <a:cubicBezTo>
                    <a:pt x="59" y="23"/>
                    <a:pt x="103" y="23"/>
                    <a:pt x="148" y="23"/>
                  </a:cubicBezTo>
                  <a:cubicBezTo>
                    <a:pt x="163" y="23"/>
                    <a:pt x="163" y="0"/>
                    <a:pt x="14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752981"/>
              <a:endParaRPr lang="en-US" sz="1765">
                <a:solidFill>
                  <a:srgbClr val="FFFFFF"/>
                </a:solidFill>
              </a:endParaRPr>
            </a:p>
          </p:txBody>
        </p:sp>
        <p:sp>
          <p:nvSpPr>
            <p:cNvPr id="15" name="Freeform 282"/>
            <p:cNvSpPr>
              <a:spLocks/>
            </p:cNvSpPr>
            <p:nvPr/>
          </p:nvSpPr>
          <p:spPr bwMode="auto">
            <a:xfrm>
              <a:off x="-92" y="-1898"/>
              <a:ext cx="316" cy="231"/>
            </a:xfrm>
            <a:custGeom>
              <a:avLst/>
              <a:gdLst>
                <a:gd name="T0" fmla="*/ 5 w 134"/>
                <a:gd name="T1" fmla="*/ 75 h 98"/>
                <a:gd name="T2" fmla="*/ 12 w 134"/>
                <a:gd name="T3" fmla="*/ 98 h 98"/>
                <a:gd name="T4" fmla="*/ 134 w 134"/>
                <a:gd name="T5" fmla="*/ 31 h 98"/>
                <a:gd name="T6" fmla="*/ 116 w 134"/>
                <a:gd name="T7" fmla="*/ 11 h 98"/>
                <a:gd name="T8" fmla="*/ 116 w 134"/>
                <a:gd name="T9" fmla="*/ 11 h 98"/>
                <a:gd name="T10" fmla="*/ 48 w 134"/>
                <a:gd name="T11" fmla="*/ 22 h 98"/>
                <a:gd name="T12" fmla="*/ 5 w 134"/>
                <a:gd name="T13" fmla="*/ 75 h 98"/>
              </a:gdLst>
              <a:ahLst/>
              <a:cxnLst>
                <a:cxn ang="0">
                  <a:pos x="T0" y="T1"/>
                </a:cxn>
                <a:cxn ang="0">
                  <a:pos x="T2" y="T3"/>
                </a:cxn>
                <a:cxn ang="0">
                  <a:pos x="T4" y="T5"/>
                </a:cxn>
                <a:cxn ang="0">
                  <a:pos x="T6" y="T7"/>
                </a:cxn>
                <a:cxn ang="0">
                  <a:pos x="T8" y="T9"/>
                </a:cxn>
                <a:cxn ang="0">
                  <a:pos x="T10" y="T11"/>
                </a:cxn>
                <a:cxn ang="0">
                  <a:pos x="T12" y="T13"/>
                </a:cxn>
              </a:cxnLst>
              <a:rect l="0" t="0" r="r" b="b"/>
              <a:pathLst>
                <a:path w="134" h="98">
                  <a:moveTo>
                    <a:pt x="5" y="75"/>
                  </a:moveTo>
                  <a:cubicBezTo>
                    <a:pt x="12" y="98"/>
                    <a:pt x="12" y="98"/>
                    <a:pt x="12" y="98"/>
                  </a:cubicBezTo>
                  <a:cubicBezTo>
                    <a:pt x="44" y="63"/>
                    <a:pt x="86" y="39"/>
                    <a:pt x="134" y="31"/>
                  </a:cubicBezTo>
                  <a:cubicBezTo>
                    <a:pt x="116" y="11"/>
                    <a:pt x="116" y="11"/>
                    <a:pt x="116" y="11"/>
                  </a:cubicBezTo>
                  <a:cubicBezTo>
                    <a:pt x="116" y="11"/>
                    <a:pt x="116" y="11"/>
                    <a:pt x="116" y="11"/>
                  </a:cubicBezTo>
                  <a:cubicBezTo>
                    <a:pt x="107" y="0"/>
                    <a:pt x="78" y="5"/>
                    <a:pt x="48" y="22"/>
                  </a:cubicBezTo>
                  <a:cubicBezTo>
                    <a:pt x="19" y="39"/>
                    <a:pt x="0" y="62"/>
                    <a:pt x="5"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752981"/>
              <a:endParaRPr lang="en-US" sz="1765">
                <a:solidFill>
                  <a:srgbClr val="FFFFFF"/>
                </a:solidFill>
              </a:endParaRPr>
            </a:p>
          </p:txBody>
        </p:sp>
        <p:sp>
          <p:nvSpPr>
            <p:cNvPr id="16" name="Freeform 283"/>
            <p:cNvSpPr>
              <a:spLocks/>
            </p:cNvSpPr>
            <p:nvPr/>
          </p:nvSpPr>
          <p:spPr bwMode="auto">
            <a:xfrm>
              <a:off x="375" y="-1898"/>
              <a:ext cx="317" cy="231"/>
            </a:xfrm>
            <a:custGeom>
              <a:avLst/>
              <a:gdLst>
                <a:gd name="T0" fmla="*/ 129 w 134"/>
                <a:gd name="T1" fmla="*/ 75 h 98"/>
                <a:gd name="T2" fmla="*/ 122 w 134"/>
                <a:gd name="T3" fmla="*/ 98 h 98"/>
                <a:gd name="T4" fmla="*/ 0 w 134"/>
                <a:gd name="T5" fmla="*/ 31 h 98"/>
                <a:gd name="T6" fmla="*/ 18 w 134"/>
                <a:gd name="T7" fmla="*/ 11 h 98"/>
                <a:gd name="T8" fmla="*/ 18 w 134"/>
                <a:gd name="T9" fmla="*/ 11 h 98"/>
                <a:gd name="T10" fmla="*/ 86 w 134"/>
                <a:gd name="T11" fmla="*/ 22 h 98"/>
                <a:gd name="T12" fmla="*/ 129 w 134"/>
                <a:gd name="T13" fmla="*/ 75 h 98"/>
              </a:gdLst>
              <a:ahLst/>
              <a:cxnLst>
                <a:cxn ang="0">
                  <a:pos x="T0" y="T1"/>
                </a:cxn>
                <a:cxn ang="0">
                  <a:pos x="T2" y="T3"/>
                </a:cxn>
                <a:cxn ang="0">
                  <a:pos x="T4" y="T5"/>
                </a:cxn>
                <a:cxn ang="0">
                  <a:pos x="T6" y="T7"/>
                </a:cxn>
                <a:cxn ang="0">
                  <a:pos x="T8" y="T9"/>
                </a:cxn>
                <a:cxn ang="0">
                  <a:pos x="T10" y="T11"/>
                </a:cxn>
                <a:cxn ang="0">
                  <a:pos x="T12" y="T13"/>
                </a:cxn>
              </a:cxnLst>
              <a:rect l="0" t="0" r="r" b="b"/>
              <a:pathLst>
                <a:path w="134" h="98">
                  <a:moveTo>
                    <a:pt x="129" y="75"/>
                  </a:moveTo>
                  <a:cubicBezTo>
                    <a:pt x="122" y="98"/>
                    <a:pt x="122" y="98"/>
                    <a:pt x="122" y="98"/>
                  </a:cubicBezTo>
                  <a:cubicBezTo>
                    <a:pt x="90" y="63"/>
                    <a:pt x="48" y="39"/>
                    <a:pt x="0" y="31"/>
                  </a:cubicBezTo>
                  <a:cubicBezTo>
                    <a:pt x="18" y="11"/>
                    <a:pt x="18" y="11"/>
                    <a:pt x="18" y="11"/>
                  </a:cubicBezTo>
                  <a:cubicBezTo>
                    <a:pt x="18" y="11"/>
                    <a:pt x="18" y="11"/>
                    <a:pt x="18" y="11"/>
                  </a:cubicBezTo>
                  <a:cubicBezTo>
                    <a:pt x="27" y="0"/>
                    <a:pt x="56" y="5"/>
                    <a:pt x="86" y="22"/>
                  </a:cubicBezTo>
                  <a:cubicBezTo>
                    <a:pt x="115" y="39"/>
                    <a:pt x="134" y="62"/>
                    <a:pt x="12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752981"/>
              <a:endParaRPr lang="en-US" sz="1765">
                <a:solidFill>
                  <a:srgbClr val="FFFFFF"/>
                </a:solidFill>
              </a:endParaRPr>
            </a:p>
          </p:txBody>
        </p:sp>
      </p:grpSp>
    </p:spTree>
    <p:extLst>
      <p:ext uri="{BB962C8B-B14F-4D97-AF65-F5344CB8AC3E}">
        <p14:creationId xmlns:p14="http://schemas.microsoft.com/office/powerpoint/2010/main" val="2693160239"/>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zh-CN" altLang="en-US" dirty="0" smtClean="0"/>
              <a:t>自动化服务能力</a:t>
            </a:r>
            <a:endParaRPr lang="en-US" dirty="0"/>
          </a:p>
        </p:txBody>
      </p:sp>
      <p:grpSp>
        <p:nvGrpSpPr>
          <p:cNvPr id="146" name="Group 145"/>
          <p:cNvGrpSpPr/>
          <p:nvPr/>
        </p:nvGrpSpPr>
        <p:grpSpPr>
          <a:xfrm>
            <a:off x="964758" y="1069992"/>
            <a:ext cx="10655808" cy="5420741"/>
            <a:chOff x="984102" y="989932"/>
            <a:chExt cx="10869479" cy="5529438"/>
          </a:xfrm>
        </p:grpSpPr>
        <p:sp>
          <p:nvSpPr>
            <p:cNvPr id="99" name="Oval 98"/>
            <p:cNvSpPr/>
            <p:nvPr/>
          </p:nvSpPr>
          <p:spPr bwMode="auto">
            <a:xfrm>
              <a:off x="3409476" y="1895685"/>
              <a:ext cx="4672508" cy="4547794"/>
            </a:xfrm>
            <a:prstGeom prst="ellipse">
              <a:avLst/>
            </a:prstGeom>
            <a:ln>
              <a:solidFill>
                <a:srgbClr val="71B1D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16" tIns="45708" rIns="91416" bIns="45708" numCol="1" rtlCol="0" anchor="ctr" anchorCtr="0" compatLnSpc="1">
              <a:prstTxWarp prst="textNoShape">
                <a:avLst/>
              </a:prstTxWarp>
            </a:bodyPr>
            <a:lstStyle/>
            <a:p>
              <a:pPr algn="ctr" defTabSz="913829"/>
              <a:endParaRPr lang="en-US" sz="882" dirty="0">
                <a:solidFill>
                  <a:srgbClr val="FFFFFF">
                    <a:alpha val="98824"/>
                  </a:srgbClr>
                </a:solidFill>
                <a:latin typeface="Segoe UI" pitchFamily="34" charset="0"/>
                <a:ea typeface="Segoe UI" pitchFamily="34" charset="0"/>
                <a:cs typeface="Segoe UI" pitchFamily="34" charset="0"/>
              </a:endParaRPr>
            </a:p>
          </p:txBody>
        </p:sp>
        <p:sp>
          <p:nvSpPr>
            <p:cNvPr id="100" name="Rectangle 99"/>
            <p:cNvSpPr/>
            <p:nvPr/>
          </p:nvSpPr>
          <p:spPr>
            <a:xfrm>
              <a:off x="9368179" y="2440147"/>
              <a:ext cx="1376112" cy="783245"/>
            </a:xfrm>
            <a:prstGeom prst="rect">
              <a:avLst/>
            </a:prstGeom>
            <a:solidFill>
              <a:srgbClr val="3AA0CC"/>
            </a:solidFill>
            <a:ln>
              <a:noFill/>
            </a:ln>
          </p:spPr>
          <p:style>
            <a:lnRef idx="2">
              <a:schemeClr val="accent1">
                <a:shade val="50000"/>
              </a:schemeClr>
            </a:lnRef>
            <a:fillRef idx="1">
              <a:schemeClr val="accent1"/>
            </a:fillRef>
            <a:effectRef idx="0">
              <a:schemeClr val="accent1"/>
            </a:effectRef>
            <a:fontRef idx="minor">
              <a:schemeClr val="lt1"/>
            </a:fontRef>
          </p:style>
          <p:txBody>
            <a:bodyPr lIns="91444" tIns="45722" rIns="91444" bIns="45722" rtlCol="0" anchor="ctr"/>
            <a:lstStyle/>
            <a:p>
              <a:pPr algn="ctr" defTabSz="911708"/>
              <a:endParaRPr lang="en-US" sz="1765" dirty="0">
                <a:solidFill>
                  <a:prstClr val="white"/>
                </a:solidFill>
              </a:endParaRPr>
            </a:p>
          </p:txBody>
        </p:sp>
        <p:sp>
          <p:nvSpPr>
            <p:cNvPr id="101" name="TextBox 100"/>
            <p:cNvSpPr txBox="1"/>
            <p:nvPr/>
          </p:nvSpPr>
          <p:spPr>
            <a:xfrm>
              <a:off x="9775015" y="2738166"/>
              <a:ext cx="438838" cy="215444"/>
            </a:xfrm>
            <a:prstGeom prst="rect">
              <a:avLst/>
            </a:prstGeom>
            <a:noFill/>
          </p:spPr>
          <p:txBody>
            <a:bodyPr wrap="none" lIns="0" tIns="0" rIns="0" bIns="0" rtlCol="0">
              <a:spAutoFit/>
            </a:bodyPr>
            <a:lstStyle/>
            <a:p>
              <a:pPr defTabSz="911708"/>
              <a:r>
                <a:rPr lang="en-US" sz="1372" b="1" dirty="0">
                  <a:solidFill>
                    <a:prstClr val="white"/>
                  </a:solidFill>
                  <a:latin typeface="Segoe UI Light" pitchFamily="34" charset="0"/>
                </a:rPr>
                <a:t>Azure</a:t>
              </a:r>
            </a:p>
          </p:txBody>
        </p:sp>
        <p:sp>
          <p:nvSpPr>
            <p:cNvPr id="102" name="Rectangle 101"/>
            <p:cNvSpPr/>
            <p:nvPr/>
          </p:nvSpPr>
          <p:spPr>
            <a:xfrm>
              <a:off x="9368179" y="3534941"/>
              <a:ext cx="1376112" cy="783245"/>
            </a:xfrm>
            <a:prstGeom prst="rect">
              <a:avLst/>
            </a:prstGeom>
            <a:solidFill>
              <a:srgbClr val="3AA0CC"/>
            </a:solidFill>
            <a:ln>
              <a:noFill/>
            </a:ln>
          </p:spPr>
          <p:style>
            <a:lnRef idx="2">
              <a:schemeClr val="accent1">
                <a:shade val="50000"/>
              </a:schemeClr>
            </a:lnRef>
            <a:fillRef idx="1">
              <a:schemeClr val="accent1"/>
            </a:fillRef>
            <a:effectRef idx="0">
              <a:schemeClr val="accent1"/>
            </a:effectRef>
            <a:fontRef idx="minor">
              <a:schemeClr val="lt1"/>
            </a:fontRef>
          </p:style>
          <p:txBody>
            <a:bodyPr lIns="91444" tIns="45722" rIns="91444" bIns="45722" rtlCol="0" anchor="ctr"/>
            <a:lstStyle/>
            <a:p>
              <a:pPr algn="ctr" defTabSz="911708"/>
              <a:endParaRPr lang="en-US" sz="1765" dirty="0">
                <a:solidFill>
                  <a:prstClr val="white"/>
                </a:solidFill>
              </a:endParaRPr>
            </a:p>
          </p:txBody>
        </p:sp>
        <p:sp>
          <p:nvSpPr>
            <p:cNvPr id="103" name="TextBox 102"/>
            <p:cNvSpPr txBox="1"/>
            <p:nvPr/>
          </p:nvSpPr>
          <p:spPr>
            <a:xfrm>
              <a:off x="9641599" y="3714570"/>
              <a:ext cx="880049" cy="430887"/>
            </a:xfrm>
            <a:prstGeom prst="rect">
              <a:avLst/>
            </a:prstGeom>
            <a:noFill/>
          </p:spPr>
          <p:txBody>
            <a:bodyPr wrap="none" lIns="0" tIns="0" rIns="0" bIns="0" rtlCol="0">
              <a:spAutoFit/>
            </a:bodyPr>
            <a:lstStyle/>
            <a:p>
              <a:pPr algn="ctr" defTabSz="911708"/>
              <a:r>
                <a:rPr lang="en-US" sz="1372" b="1" dirty="0">
                  <a:solidFill>
                    <a:prstClr val="white"/>
                  </a:solidFill>
                  <a:latin typeface="Segoe UI Light" pitchFamily="34" charset="0"/>
                </a:rPr>
                <a:t>Monitoring </a:t>
              </a:r>
            </a:p>
            <a:p>
              <a:pPr algn="ctr" defTabSz="911708"/>
              <a:r>
                <a:rPr lang="en-US" sz="1372" b="1" dirty="0">
                  <a:solidFill>
                    <a:prstClr val="white"/>
                  </a:solidFill>
                  <a:latin typeface="Segoe UI Light" pitchFamily="34" charset="0"/>
                </a:rPr>
                <a:t>Systems</a:t>
              </a:r>
            </a:p>
          </p:txBody>
        </p:sp>
        <p:sp>
          <p:nvSpPr>
            <p:cNvPr id="104" name="Rectangle 103"/>
            <p:cNvSpPr/>
            <p:nvPr/>
          </p:nvSpPr>
          <p:spPr>
            <a:xfrm>
              <a:off x="9355747" y="4635533"/>
              <a:ext cx="1376112" cy="783245"/>
            </a:xfrm>
            <a:prstGeom prst="rect">
              <a:avLst/>
            </a:prstGeom>
            <a:solidFill>
              <a:srgbClr val="3AA0CC"/>
            </a:solidFill>
            <a:ln>
              <a:noFill/>
            </a:ln>
          </p:spPr>
          <p:style>
            <a:lnRef idx="2">
              <a:schemeClr val="accent1">
                <a:shade val="50000"/>
              </a:schemeClr>
            </a:lnRef>
            <a:fillRef idx="1">
              <a:schemeClr val="accent1"/>
            </a:fillRef>
            <a:effectRef idx="0">
              <a:schemeClr val="accent1"/>
            </a:effectRef>
            <a:fontRef idx="minor">
              <a:schemeClr val="lt1"/>
            </a:fontRef>
          </p:style>
          <p:txBody>
            <a:bodyPr lIns="91444" tIns="45722" rIns="91444" bIns="45722" rtlCol="0" anchor="ctr"/>
            <a:lstStyle/>
            <a:p>
              <a:pPr algn="ctr" defTabSz="911708"/>
              <a:endParaRPr lang="en-US" sz="1765" dirty="0">
                <a:solidFill>
                  <a:prstClr val="white"/>
                </a:solidFill>
              </a:endParaRPr>
            </a:p>
          </p:txBody>
        </p:sp>
        <p:sp>
          <p:nvSpPr>
            <p:cNvPr id="105" name="TextBox 104"/>
            <p:cNvSpPr txBox="1"/>
            <p:nvPr/>
          </p:nvSpPr>
          <p:spPr>
            <a:xfrm>
              <a:off x="9581946" y="4650648"/>
              <a:ext cx="939702" cy="646332"/>
            </a:xfrm>
            <a:prstGeom prst="rect">
              <a:avLst/>
            </a:prstGeom>
            <a:noFill/>
          </p:spPr>
          <p:txBody>
            <a:bodyPr wrap="square" lIns="0" tIns="0" rIns="0" bIns="0" rtlCol="0">
              <a:spAutoFit/>
            </a:bodyPr>
            <a:lstStyle/>
            <a:p>
              <a:pPr algn="ctr" defTabSz="911708"/>
              <a:r>
                <a:rPr lang="en-US" sz="1372" b="1" dirty="0">
                  <a:solidFill>
                    <a:prstClr val="white"/>
                  </a:solidFill>
                  <a:latin typeface="Segoe UI Light" pitchFamily="34" charset="0"/>
                </a:rPr>
                <a:t>Change </a:t>
              </a:r>
            </a:p>
            <a:p>
              <a:pPr algn="ctr" defTabSz="911708"/>
              <a:r>
                <a:rPr lang="en-US" sz="1372" b="1" dirty="0">
                  <a:solidFill>
                    <a:prstClr val="white"/>
                  </a:solidFill>
                  <a:latin typeface="Segoe UI Light" pitchFamily="34" charset="0"/>
                </a:rPr>
                <a:t>Control</a:t>
              </a:r>
            </a:p>
            <a:p>
              <a:pPr algn="ctr" defTabSz="911708"/>
              <a:r>
                <a:rPr lang="en-US" sz="1372" b="1" dirty="0">
                  <a:solidFill>
                    <a:prstClr val="white"/>
                  </a:solidFill>
                  <a:latin typeface="Segoe UI Light" pitchFamily="34" charset="0"/>
                </a:rPr>
                <a:t> Systems</a:t>
              </a:r>
            </a:p>
          </p:txBody>
        </p:sp>
        <p:sp>
          <p:nvSpPr>
            <p:cNvPr id="106" name="Rectangle 105"/>
            <p:cNvSpPr/>
            <p:nvPr/>
          </p:nvSpPr>
          <p:spPr>
            <a:xfrm>
              <a:off x="9368182" y="5736125"/>
              <a:ext cx="1376112" cy="783245"/>
            </a:xfrm>
            <a:prstGeom prst="rect">
              <a:avLst/>
            </a:prstGeom>
            <a:solidFill>
              <a:srgbClr val="3AA0CC"/>
            </a:solidFill>
            <a:ln>
              <a:noFill/>
            </a:ln>
          </p:spPr>
          <p:style>
            <a:lnRef idx="2">
              <a:schemeClr val="accent1">
                <a:shade val="50000"/>
              </a:schemeClr>
            </a:lnRef>
            <a:fillRef idx="1">
              <a:schemeClr val="accent1"/>
            </a:fillRef>
            <a:effectRef idx="0">
              <a:schemeClr val="accent1"/>
            </a:effectRef>
            <a:fontRef idx="minor">
              <a:schemeClr val="lt1"/>
            </a:fontRef>
          </p:style>
          <p:txBody>
            <a:bodyPr lIns="91444" tIns="45722" rIns="91444" bIns="45722" rtlCol="0" anchor="ctr"/>
            <a:lstStyle/>
            <a:p>
              <a:pPr algn="ctr" defTabSz="911708"/>
              <a:endParaRPr lang="en-US" sz="1765" dirty="0">
                <a:solidFill>
                  <a:prstClr val="white"/>
                </a:solidFill>
              </a:endParaRPr>
            </a:p>
          </p:txBody>
        </p:sp>
        <p:sp>
          <p:nvSpPr>
            <p:cNvPr id="107" name="TextBox 106"/>
            <p:cNvSpPr txBox="1"/>
            <p:nvPr/>
          </p:nvSpPr>
          <p:spPr>
            <a:xfrm>
              <a:off x="9632117" y="5979570"/>
              <a:ext cx="875241" cy="215444"/>
            </a:xfrm>
            <a:prstGeom prst="rect">
              <a:avLst/>
            </a:prstGeom>
            <a:noFill/>
          </p:spPr>
          <p:txBody>
            <a:bodyPr wrap="none" lIns="0" tIns="0" rIns="0" bIns="0" rtlCol="0">
              <a:spAutoFit/>
            </a:bodyPr>
            <a:lstStyle/>
            <a:p>
              <a:pPr algn="ctr" defTabSz="911708"/>
              <a:r>
                <a:rPr lang="en-US" sz="1372" b="1" dirty="0">
                  <a:solidFill>
                    <a:prstClr val="white"/>
                  </a:solidFill>
                  <a:latin typeface="Segoe UI Light" pitchFamily="34" charset="0"/>
                </a:rPr>
                <a:t>Anything </a:t>
              </a:r>
              <a:r>
                <a:rPr lang="en-US" sz="1372" b="1" dirty="0">
                  <a:solidFill>
                    <a:prstClr val="white"/>
                  </a:solidFill>
                  <a:latin typeface="Segoe UI Light" pitchFamily="34" charset="0"/>
                  <a:sym typeface="Wingdings" panose="05000000000000000000" pitchFamily="2" charset="2"/>
                </a:rPr>
                <a:t></a:t>
              </a:r>
              <a:endParaRPr lang="en-US" sz="1372" b="1" dirty="0">
                <a:solidFill>
                  <a:prstClr val="white"/>
                </a:solidFill>
                <a:latin typeface="Segoe UI Light" pitchFamily="34" charset="0"/>
              </a:endParaRPr>
            </a:p>
          </p:txBody>
        </p:sp>
        <p:sp>
          <p:nvSpPr>
            <p:cNvPr id="108" name="Rectangle 107"/>
            <p:cNvSpPr/>
            <p:nvPr/>
          </p:nvSpPr>
          <p:spPr>
            <a:xfrm>
              <a:off x="984102" y="989932"/>
              <a:ext cx="10869479" cy="1663929"/>
            </a:xfrm>
            <a:prstGeom prst="rect">
              <a:avLst/>
            </a:prstGeom>
          </p:spPr>
          <p:txBody>
            <a:bodyPr wrap="square" lIns="91444" tIns="45722" rIns="91444" bIns="45722" numCol="3" spcCol="466390">
              <a:spAutoFit/>
            </a:bodyPr>
            <a:lstStyle/>
            <a:p>
              <a:r>
                <a:rPr lang="zh-CN" altLang="en-US" sz="1600" b="1" u="sng" dirty="0" smtClean="0">
                  <a:solidFill>
                    <a:schemeClr val="tx2"/>
                  </a:solidFill>
                  <a:ea typeface="Segoe UI" pitchFamily="34" charset="0"/>
                  <a:cs typeface="Segoe UI" pitchFamily="34" charset="0"/>
                </a:rPr>
                <a:t>在</a:t>
              </a:r>
              <a:r>
                <a:rPr lang="en-US" sz="1600" b="1" u="sng" dirty="0" smtClean="0">
                  <a:solidFill>
                    <a:schemeClr val="tx2"/>
                  </a:solidFill>
                  <a:ea typeface="Segoe UI" pitchFamily="34" charset="0"/>
                  <a:cs typeface="Segoe UI" pitchFamily="34" charset="0"/>
                </a:rPr>
                <a:t>Azure</a:t>
              </a:r>
              <a:r>
                <a:rPr lang="zh-CN" altLang="en-US" sz="1600" b="1" u="sng" dirty="0" smtClean="0">
                  <a:solidFill>
                    <a:schemeClr val="tx2"/>
                  </a:solidFill>
                  <a:ea typeface="Segoe UI" pitchFamily="34" charset="0"/>
                  <a:cs typeface="Segoe UI" pitchFamily="34" charset="0"/>
                </a:rPr>
                <a:t>编辑运行手册</a:t>
              </a:r>
              <a:r>
                <a:rPr lang="en-US" altLang="zh-CN" sz="1600" b="1" u="sng" dirty="0" smtClean="0">
                  <a:solidFill>
                    <a:schemeClr val="tx2"/>
                  </a:solidFill>
                  <a:ea typeface="Segoe UI" pitchFamily="34" charset="0"/>
                  <a:cs typeface="Segoe UI" pitchFamily="34" charset="0"/>
                </a:rPr>
                <a:t>(</a:t>
              </a:r>
              <a:r>
                <a:rPr lang="en-US" altLang="zh-CN" sz="1600" b="1" u="sng" dirty="0" err="1" smtClean="0">
                  <a:solidFill>
                    <a:schemeClr val="tx2"/>
                  </a:solidFill>
                  <a:ea typeface="Segoe UI" pitchFamily="34" charset="0"/>
                  <a:cs typeface="Segoe UI" pitchFamily="34" charset="0"/>
                </a:rPr>
                <a:t>Runbook</a:t>
              </a:r>
              <a:r>
                <a:rPr lang="en-US" altLang="zh-CN" sz="1600" b="1" u="sng" dirty="0" smtClean="0">
                  <a:solidFill>
                    <a:schemeClr val="tx2"/>
                  </a:solidFill>
                  <a:ea typeface="Segoe UI" pitchFamily="34" charset="0"/>
                  <a:cs typeface="Segoe UI" pitchFamily="34" charset="0"/>
                </a:rPr>
                <a:t>)</a:t>
              </a:r>
              <a:r>
                <a:rPr lang="en-US" sz="1600" b="1" u="sng" dirty="0" smtClean="0">
                  <a:solidFill>
                    <a:schemeClr val="tx2"/>
                  </a:solidFill>
                  <a:ea typeface="Segoe UI" pitchFamily="34" charset="0"/>
                  <a:cs typeface="Segoe UI" pitchFamily="34" charset="0"/>
                </a:rPr>
                <a:t>:</a:t>
              </a:r>
              <a:endParaRPr lang="en-US" sz="1600" b="1" u="sng" dirty="0">
                <a:solidFill>
                  <a:schemeClr val="tx2"/>
                </a:solidFill>
                <a:ea typeface="Segoe UI" pitchFamily="34" charset="0"/>
                <a:cs typeface="Segoe UI" pitchFamily="34" charset="0"/>
              </a:endParaRPr>
            </a:p>
            <a:p>
              <a:r>
                <a:rPr lang="zh-CN" altLang="en-US" sz="1400" dirty="0" smtClean="0">
                  <a:ea typeface="Segoe UI" pitchFamily="34" charset="0"/>
                  <a:cs typeface="Segoe UI" pitchFamily="34" charset="0"/>
                </a:rPr>
                <a:t>创建</a:t>
              </a:r>
              <a:r>
                <a:rPr lang="zh-CN" altLang="en-US" sz="1400" dirty="0">
                  <a:ea typeface="Segoe UI" pitchFamily="34" charset="0"/>
                  <a:cs typeface="Segoe UI" pitchFamily="34" charset="0"/>
                </a:rPr>
                <a:t>运行手册来自动执行所有方面的云业务</a:t>
              </a:r>
              <a:r>
                <a:rPr lang="zh-CN" altLang="en-US" sz="1400" dirty="0" smtClean="0">
                  <a:ea typeface="Segoe UI" pitchFamily="34" charset="0"/>
                  <a:cs typeface="Segoe UI" pitchFamily="34" charset="0"/>
                </a:rPr>
                <a:t>，包括部署</a:t>
              </a:r>
              <a:r>
                <a:rPr lang="zh-CN" altLang="en-US" sz="1400" dirty="0">
                  <a:ea typeface="Segoe UI" pitchFamily="34" charset="0"/>
                  <a:cs typeface="Segoe UI" pitchFamily="34" charset="0"/>
                </a:rPr>
                <a:t>、 监控和优化</a:t>
              </a:r>
              <a:endParaRPr lang="en-US" sz="1400" dirty="0" smtClean="0">
                <a:ea typeface="Segoe UI" pitchFamily="34" charset="0"/>
                <a:cs typeface="Segoe UI" pitchFamily="34" charset="0"/>
              </a:endParaRPr>
            </a:p>
            <a:p>
              <a:endParaRPr lang="en-US" sz="1400" dirty="0" smtClean="0">
                <a:solidFill>
                  <a:schemeClr val="tx2"/>
                </a:solidFill>
                <a:ea typeface="Segoe UI" pitchFamily="34" charset="0"/>
                <a:cs typeface="Segoe UI" pitchFamily="34" charset="0"/>
              </a:endParaRPr>
            </a:p>
            <a:p>
              <a:endParaRPr lang="en-US" sz="1400" dirty="0">
                <a:solidFill>
                  <a:schemeClr val="tx2"/>
                </a:solidFill>
                <a:ea typeface="Segoe UI" pitchFamily="34" charset="0"/>
                <a:cs typeface="Segoe UI" pitchFamily="34" charset="0"/>
              </a:endParaRPr>
            </a:p>
            <a:p>
              <a:pPr algn="just"/>
              <a:endParaRPr lang="en-US" sz="1400" dirty="0">
                <a:solidFill>
                  <a:schemeClr val="tx2"/>
                </a:solidFill>
                <a:ea typeface="Segoe UI" pitchFamily="34" charset="0"/>
                <a:cs typeface="Segoe UI" pitchFamily="34" charset="0"/>
              </a:endParaRPr>
            </a:p>
            <a:p>
              <a:pPr algn="just"/>
              <a:endParaRPr lang="en-US" sz="1400" dirty="0" smtClean="0">
                <a:solidFill>
                  <a:schemeClr val="tx2"/>
                </a:solidFill>
                <a:ea typeface="Segoe UI" pitchFamily="34" charset="0"/>
                <a:cs typeface="Segoe UI" pitchFamily="34" charset="0"/>
              </a:endParaRPr>
            </a:p>
            <a:p>
              <a:r>
                <a:rPr lang="zh-CN" altLang="en-US" sz="1600" b="1" u="sng" dirty="0" smtClean="0">
                  <a:solidFill>
                    <a:schemeClr val="tx2"/>
                  </a:solidFill>
                  <a:ea typeface="Segoe UI" pitchFamily="34" charset="0"/>
                  <a:cs typeface="Segoe UI" pitchFamily="34" charset="0"/>
                </a:rPr>
                <a:t>高</a:t>
              </a:r>
              <a:r>
                <a:rPr lang="zh-CN" altLang="en-US" sz="1600" b="1" u="sng" dirty="0">
                  <a:solidFill>
                    <a:schemeClr val="tx2"/>
                  </a:solidFill>
                  <a:ea typeface="Segoe UI" pitchFamily="34" charset="0"/>
                  <a:cs typeface="Segoe UI" pitchFamily="34" charset="0"/>
                </a:rPr>
                <a:t>可用引擎</a:t>
              </a:r>
              <a:r>
                <a:rPr lang="en-US" sz="1600" b="1" u="sng" dirty="0" smtClean="0">
                  <a:solidFill>
                    <a:schemeClr val="tx2"/>
                  </a:solidFill>
                  <a:ea typeface="Segoe UI" pitchFamily="34" charset="0"/>
                  <a:cs typeface="Segoe UI" pitchFamily="34" charset="0"/>
                </a:rPr>
                <a:t>:</a:t>
              </a:r>
              <a:endParaRPr lang="en-US" sz="1600" b="1" u="sng" dirty="0">
                <a:solidFill>
                  <a:schemeClr val="tx2"/>
                </a:solidFill>
                <a:ea typeface="Segoe UI" pitchFamily="34" charset="0"/>
                <a:cs typeface="Segoe UI" pitchFamily="34" charset="0"/>
              </a:endParaRPr>
            </a:p>
            <a:p>
              <a:r>
                <a:rPr lang="zh-CN" altLang="en-US" sz="1400" dirty="0" smtClean="0">
                  <a:ea typeface="Segoe UI" pitchFamily="34" charset="0"/>
                  <a:cs typeface="Segoe UI" pitchFamily="34" charset="0"/>
                </a:rPr>
                <a:t>支持扩展和高可用架构。</a:t>
              </a:r>
              <a:endParaRPr lang="en-US" sz="1400" dirty="0">
                <a:ea typeface="Segoe UI" pitchFamily="34" charset="0"/>
                <a:cs typeface="Segoe UI" pitchFamily="34" charset="0"/>
              </a:endParaRPr>
            </a:p>
            <a:p>
              <a:r>
                <a:rPr lang="zh-CN" altLang="en-US" sz="1400" dirty="0" smtClean="0">
                  <a:ea typeface="Segoe UI" pitchFamily="34" charset="0"/>
                  <a:cs typeface="Segoe UI" pitchFamily="34" charset="0"/>
                </a:rPr>
                <a:t>基于</a:t>
              </a:r>
              <a:r>
                <a:rPr lang="en-US" sz="1400" dirty="0" smtClean="0">
                  <a:ea typeface="Segoe UI" pitchFamily="34" charset="0"/>
                  <a:cs typeface="Segoe UI" pitchFamily="34" charset="0"/>
                </a:rPr>
                <a:t>PowerShell </a:t>
              </a:r>
              <a:r>
                <a:rPr lang="zh-CN" altLang="en-US" sz="1400" dirty="0" smtClean="0">
                  <a:ea typeface="Segoe UI" pitchFamily="34" charset="0"/>
                  <a:cs typeface="Segoe UI" pitchFamily="34" charset="0"/>
                </a:rPr>
                <a:t>工作流构建，实现了不同运行作业的隔离。</a:t>
              </a:r>
              <a:endParaRPr lang="en-US" sz="1400" dirty="0">
                <a:ea typeface="Segoe UI" pitchFamily="34" charset="0"/>
                <a:cs typeface="Segoe UI" pitchFamily="34" charset="0"/>
              </a:endParaRPr>
            </a:p>
            <a:p>
              <a:pPr algn="just"/>
              <a:endParaRPr lang="en-US" sz="1400" dirty="0">
                <a:solidFill>
                  <a:schemeClr val="tx2"/>
                </a:solidFill>
                <a:ea typeface="Segoe UI" pitchFamily="34" charset="0"/>
                <a:cs typeface="Segoe UI" pitchFamily="34" charset="0"/>
              </a:endParaRPr>
            </a:p>
            <a:p>
              <a:pPr algn="just"/>
              <a:endParaRPr lang="en-US" sz="1400" dirty="0">
                <a:solidFill>
                  <a:schemeClr val="tx2"/>
                </a:solidFill>
                <a:ea typeface="Segoe UI" pitchFamily="34" charset="0"/>
                <a:cs typeface="Segoe UI" pitchFamily="34" charset="0"/>
              </a:endParaRPr>
            </a:p>
            <a:p>
              <a:pPr algn="just"/>
              <a:endParaRPr lang="en-US" sz="1400" dirty="0">
                <a:solidFill>
                  <a:schemeClr val="tx2"/>
                </a:solidFill>
                <a:ea typeface="Segoe UI" pitchFamily="34" charset="0"/>
                <a:cs typeface="Segoe UI" pitchFamily="34" charset="0"/>
              </a:endParaRPr>
            </a:p>
            <a:p>
              <a:pPr algn="just"/>
              <a:r>
                <a:rPr lang="zh-CN" altLang="en-US" sz="1600" b="1" u="sng" dirty="0" smtClean="0">
                  <a:solidFill>
                    <a:schemeClr val="tx2"/>
                  </a:solidFill>
                  <a:ea typeface="Segoe UI" pitchFamily="34" charset="0"/>
                  <a:cs typeface="Segoe UI" pitchFamily="34" charset="0"/>
                </a:rPr>
                <a:t>与其他系统集成性</a:t>
              </a:r>
              <a:r>
                <a:rPr lang="en-US" sz="1600" b="1" u="sng" dirty="0" smtClean="0">
                  <a:solidFill>
                    <a:schemeClr val="tx2"/>
                  </a:solidFill>
                  <a:ea typeface="Segoe UI" pitchFamily="34" charset="0"/>
                  <a:cs typeface="Segoe UI" pitchFamily="34" charset="0"/>
                </a:rPr>
                <a:t>:</a:t>
              </a:r>
              <a:endParaRPr lang="en-US" sz="1600" b="1" u="sng" dirty="0">
                <a:solidFill>
                  <a:schemeClr val="tx2"/>
                </a:solidFill>
                <a:ea typeface="Segoe UI" pitchFamily="34" charset="0"/>
                <a:cs typeface="Segoe UI" pitchFamily="34" charset="0"/>
              </a:endParaRPr>
            </a:p>
            <a:p>
              <a:r>
                <a:rPr lang="zh-CN" altLang="en-US" sz="1400" dirty="0" smtClean="0">
                  <a:ea typeface="Segoe UI" pitchFamily="34" charset="0"/>
                  <a:cs typeface="Segoe UI" pitchFamily="34" charset="0"/>
                </a:rPr>
                <a:t>可以导入</a:t>
              </a:r>
              <a:r>
                <a:rPr lang="en-US" altLang="zh-CN" sz="1400" dirty="0" smtClean="0">
                  <a:ea typeface="Segoe UI" pitchFamily="34" charset="0"/>
                  <a:cs typeface="Segoe UI" pitchFamily="34" charset="0"/>
                </a:rPr>
                <a:t>PS</a:t>
              </a:r>
              <a:r>
                <a:rPr lang="zh-CN" altLang="en-US" sz="1400" dirty="0" smtClean="0">
                  <a:ea typeface="Segoe UI" pitchFamily="34" charset="0"/>
                  <a:cs typeface="Segoe UI" pitchFamily="34" charset="0"/>
                </a:rPr>
                <a:t>模块并且创建附加模块</a:t>
              </a:r>
              <a:r>
                <a:rPr lang="zh-CN" altLang="en-US" sz="1400" dirty="0">
                  <a:ea typeface="Segoe UI" pitchFamily="34" charset="0"/>
                  <a:cs typeface="Segoe UI" pitchFamily="34" charset="0"/>
                </a:rPr>
                <a:t>或</a:t>
              </a:r>
              <a:r>
                <a:rPr lang="zh-CN" altLang="en-US" sz="1400" dirty="0" smtClean="0">
                  <a:ea typeface="Segoe UI" pitchFamily="34" charset="0"/>
                  <a:cs typeface="Segoe UI" pitchFamily="34" charset="0"/>
                </a:rPr>
                <a:t>运行手册与</a:t>
              </a:r>
              <a:r>
                <a:rPr lang="en-US" altLang="zh-CN" sz="1400" dirty="0" smtClean="0">
                  <a:ea typeface="Segoe UI" pitchFamily="34" charset="0"/>
                  <a:cs typeface="Segoe UI" pitchFamily="34" charset="0"/>
                </a:rPr>
                <a:t>Azure</a:t>
              </a:r>
              <a:r>
                <a:rPr lang="zh-CN" altLang="en-US" sz="1400" dirty="0" smtClean="0">
                  <a:ea typeface="Segoe UI" pitchFamily="34" charset="0"/>
                  <a:cs typeface="Segoe UI" pitchFamily="34" charset="0"/>
                </a:rPr>
                <a:t>其他服务或第三方系统连接。</a:t>
              </a:r>
              <a:endParaRPr lang="en-US" sz="1400" dirty="0">
                <a:ea typeface="Segoe UI" pitchFamily="34" charset="0"/>
                <a:cs typeface="Segoe UI" pitchFamily="34" charset="0"/>
              </a:endParaRPr>
            </a:p>
          </p:txBody>
        </p:sp>
        <p:sp>
          <p:nvSpPr>
            <p:cNvPr id="109" name="TextBox 108"/>
            <p:cNvSpPr txBox="1"/>
            <p:nvPr/>
          </p:nvSpPr>
          <p:spPr>
            <a:xfrm>
              <a:off x="4549946" y="3085058"/>
              <a:ext cx="3073274" cy="627677"/>
            </a:xfrm>
            <a:prstGeom prst="rect">
              <a:avLst/>
            </a:prstGeom>
            <a:noFill/>
          </p:spPr>
          <p:txBody>
            <a:bodyPr wrap="square" lIns="0" tIns="0" rIns="0" bIns="0" rtlCol="0">
              <a:spAutoFit/>
            </a:bodyPr>
            <a:lstStyle/>
            <a:p>
              <a:pPr defTabSz="911708"/>
              <a:r>
                <a:rPr lang="en-US" sz="4019" dirty="0">
                  <a:solidFill>
                    <a:srgbClr val="3AA0CC"/>
                  </a:solidFill>
                  <a:latin typeface="Segoe UI Light" pitchFamily="34" charset="0"/>
                </a:rPr>
                <a:t>Automation</a:t>
              </a:r>
            </a:p>
          </p:txBody>
        </p:sp>
        <p:pic>
          <p:nvPicPr>
            <p:cNvPr id="110" name="Picture 3" descr="C:\Users\eamono\AppData\Local\Microsoft\Windows\Temporary Internet Files\Content.IE5\O2UOOMGV\MC900014716[1].wmf"/>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5135330" y="2261483"/>
              <a:ext cx="1253037" cy="879239"/>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3" descr="C:\Users\eamono\AppData\Local\Microsoft\Windows\Temporary Internet Files\Content.IE5\O2UOOMGV\MC900014716[1].wmf"/>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5195604" y="4805225"/>
              <a:ext cx="2131522" cy="1495662"/>
            </a:xfrm>
            <a:prstGeom prst="rect">
              <a:avLst/>
            </a:prstGeom>
            <a:noFill/>
            <a:extLst>
              <a:ext uri="{909E8E84-426E-40DD-AFC4-6F175D3DCCD1}">
                <a14:hiddenFill xmlns:a14="http://schemas.microsoft.com/office/drawing/2010/main">
                  <a:solidFill>
                    <a:srgbClr val="FFFFFF"/>
                  </a:solidFill>
                </a14:hiddenFill>
              </a:ext>
            </a:extLst>
          </p:spPr>
        </p:pic>
        <p:grpSp>
          <p:nvGrpSpPr>
            <p:cNvPr id="112" name="Group 111"/>
            <p:cNvGrpSpPr/>
            <p:nvPr/>
          </p:nvGrpSpPr>
          <p:grpSpPr>
            <a:xfrm>
              <a:off x="3480030" y="3834658"/>
              <a:ext cx="4572771" cy="1041730"/>
              <a:chOff x="2620859" y="3264587"/>
              <a:chExt cx="4693068" cy="1069287"/>
            </a:xfrm>
            <a:solidFill>
              <a:srgbClr val="3AA0CC"/>
            </a:solidFill>
          </p:grpSpPr>
          <p:sp>
            <p:nvSpPr>
              <p:cNvPr id="113" name="Oval 112"/>
              <p:cNvSpPr/>
              <p:nvPr/>
            </p:nvSpPr>
            <p:spPr bwMode="auto">
              <a:xfrm>
                <a:off x="2620859" y="3264587"/>
                <a:ext cx="1098454" cy="1069287"/>
              </a:xfrm>
              <a:prstGeom prst="ellipse">
                <a:avLst/>
              </a:prstGeom>
              <a:grp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square" lIns="89615" tIns="44808" rIns="89615" bIns="44808" numCol="1" rtlCol="0" anchor="ctr" anchorCtr="0" compatLnSpc="1">
                <a:prstTxWarp prst="textNoShape">
                  <a:avLst/>
                </a:prstTxWarp>
              </a:bodyPr>
              <a:lstStyle/>
              <a:p>
                <a:pPr algn="ctr" defTabSz="913829"/>
                <a:r>
                  <a:rPr lang="en-US" sz="784" dirty="0">
                    <a:solidFill>
                      <a:srgbClr val="FFFFFF">
                        <a:alpha val="98824"/>
                      </a:srgbClr>
                    </a:solidFill>
                    <a:latin typeface="Segoe UI" pitchFamily="34" charset="0"/>
                    <a:ea typeface="Segoe UI" pitchFamily="34" charset="0"/>
                    <a:cs typeface="Segoe UI" pitchFamily="34" charset="0"/>
                  </a:rPr>
                  <a:t>Backup SQL Azure on a schedule</a:t>
                </a:r>
              </a:p>
            </p:txBody>
          </p:sp>
          <p:sp>
            <p:nvSpPr>
              <p:cNvPr id="114" name="Oval 113"/>
              <p:cNvSpPr/>
              <p:nvPr/>
            </p:nvSpPr>
            <p:spPr bwMode="auto">
              <a:xfrm>
                <a:off x="6215473" y="3264587"/>
                <a:ext cx="1098454" cy="1069287"/>
              </a:xfrm>
              <a:prstGeom prst="ellipse">
                <a:avLst/>
              </a:prstGeom>
              <a:grp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square" lIns="89615" tIns="44808" rIns="89615" bIns="44808" numCol="1" rtlCol="0" anchor="ctr" anchorCtr="0" compatLnSpc="1">
                <a:prstTxWarp prst="textNoShape">
                  <a:avLst/>
                </a:prstTxWarp>
              </a:bodyPr>
              <a:lstStyle/>
              <a:p>
                <a:pPr algn="ctr" defTabSz="913829"/>
                <a:r>
                  <a:rPr lang="en-US" sz="784" dirty="0">
                    <a:solidFill>
                      <a:srgbClr val="FFFFFF">
                        <a:alpha val="98824"/>
                      </a:srgbClr>
                    </a:solidFill>
                    <a:latin typeface="Segoe UI" pitchFamily="34" charset="0"/>
                    <a:ea typeface="Segoe UI" pitchFamily="34" charset="0"/>
                    <a:cs typeface="Segoe UI" pitchFamily="34" charset="0"/>
                  </a:rPr>
                  <a:t>Staged deployment of a service</a:t>
                </a:r>
              </a:p>
            </p:txBody>
          </p:sp>
          <p:sp>
            <p:nvSpPr>
              <p:cNvPr id="115" name="Oval 114"/>
              <p:cNvSpPr/>
              <p:nvPr/>
            </p:nvSpPr>
            <p:spPr bwMode="auto">
              <a:xfrm>
                <a:off x="5010613" y="3264587"/>
                <a:ext cx="1098454" cy="1069287"/>
              </a:xfrm>
              <a:prstGeom prst="ellipse">
                <a:avLst/>
              </a:prstGeom>
              <a:grp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square" lIns="89615" tIns="44808" rIns="89615" bIns="44808" numCol="1" rtlCol="0" anchor="ctr" anchorCtr="0" compatLnSpc="1">
                <a:prstTxWarp prst="textNoShape">
                  <a:avLst/>
                </a:prstTxWarp>
              </a:bodyPr>
              <a:lstStyle/>
              <a:p>
                <a:pPr algn="ctr" defTabSz="913829"/>
                <a:r>
                  <a:rPr lang="en-US" sz="784" dirty="0">
                    <a:solidFill>
                      <a:srgbClr val="FFFFFF">
                        <a:alpha val="98824"/>
                      </a:srgbClr>
                    </a:solidFill>
                    <a:latin typeface="Segoe UI" pitchFamily="34" charset="0"/>
                    <a:ea typeface="Segoe UI" pitchFamily="34" charset="0"/>
                    <a:cs typeface="Segoe UI" pitchFamily="34" charset="0"/>
                  </a:rPr>
                  <a:t>Remediate alert on a service</a:t>
                </a:r>
              </a:p>
            </p:txBody>
          </p:sp>
          <p:sp>
            <p:nvSpPr>
              <p:cNvPr id="116" name="Oval 115"/>
              <p:cNvSpPr/>
              <p:nvPr/>
            </p:nvSpPr>
            <p:spPr bwMode="auto">
              <a:xfrm>
                <a:off x="3815736" y="3264587"/>
                <a:ext cx="1098454" cy="1069287"/>
              </a:xfrm>
              <a:prstGeom prst="ellipse">
                <a:avLst/>
              </a:prstGeom>
              <a:grp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square" lIns="89615" tIns="44808" rIns="89615" bIns="44808" numCol="1" rtlCol="0" anchor="ctr" anchorCtr="0" compatLnSpc="1">
                <a:prstTxWarp prst="textNoShape">
                  <a:avLst/>
                </a:prstTxWarp>
              </a:bodyPr>
              <a:lstStyle/>
              <a:p>
                <a:pPr algn="ctr" defTabSz="913829"/>
                <a:r>
                  <a:rPr lang="en-US" sz="784" dirty="0">
                    <a:solidFill>
                      <a:srgbClr val="FFFFFF">
                        <a:alpha val="98824"/>
                      </a:srgbClr>
                    </a:solidFill>
                    <a:latin typeface="Segoe UI" pitchFamily="34" charset="0"/>
                    <a:ea typeface="Segoe UI" pitchFamily="34" charset="0"/>
                    <a:cs typeface="Segoe UI" pitchFamily="34" charset="0"/>
                  </a:rPr>
                  <a:t>Patch Azure VMs without downtime </a:t>
                </a:r>
              </a:p>
            </p:txBody>
          </p:sp>
        </p:grpSp>
        <p:pic>
          <p:nvPicPr>
            <p:cNvPr id="119" name="Picture 118"/>
            <p:cNvPicPr>
              <a:picLocks noChangeAspect="1"/>
            </p:cNvPicPr>
            <p:nvPr/>
          </p:nvPicPr>
          <p:blipFill>
            <a:blip r:embed="rId4"/>
            <a:stretch>
              <a:fillRect/>
            </a:stretch>
          </p:blipFill>
          <p:spPr>
            <a:xfrm>
              <a:off x="1416305" y="4259124"/>
              <a:ext cx="0" cy="0"/>
            </a:xfrm>
            <a:prstGeom prst="rect">
              <a:avLst/>
            </a:prstGeom>
          </p:spPr>
        </p:pic>
        <p:sp>
          <p:nvSpPr>
            <p:cNvPr id="141" name="Bent Arrow 140"/>
            <p:cNvSpPr/>
            <p:nvPr/>
          </p:nvSpPr>
          <p:spPr bwMode="auto">
            <a:xfrm>
              <a:off x="2890121" y="4169583"/>
              <a:ext cx="589910" cy="1787165"/>
            </a:xfrm>
            <a:prstGeom prst="bentArrow">
              <a:avLst>
                <a:gd name="adj1" fmla="val 39757"/>
                <a:gd name="adj2" fmla="val 25000"/>
                <a:gd name="adj3" fmla="val 25000"/>
                <a:gd name="adj4" fmla="val 43750"/>
              </a:avLst>
            </a:prstGeom>
            <a:solidFill>
              <a:srgbClr val="71B1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4" tIns="45722" rIns="45722" bIns="91444" numCol="1" spcCol="0" rtlCol="0" fromWordArt="0" anchor="b" anchorCtr="0" forceAA="0" compatLnSpc="1">
              <a:prstTxWarp prst="textNoShape">
                <a:avLst/>
              </a:prstTxWarp>
              <a:noAutofit/>
            </a:bodyPr>
            <a:lstStyle/>
            <a:p>
              <a:pPr algn="ctr" defTabSz="914102" fontAlgn="base">
                <a:spcBef>
                  <a:spcPct val="0"/>
                </a:spcBef>
                <a:spcAft>
                  <a:spcPct val="0"/>
                </a:spcAft>
              </a:pPr>
              <a:endParaRPr lang="en-US" sz="1765"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2" name="Bent Arrow 141"/>
            <p:cNvSpPr/>
            <p:nvPr/>
          </p:nvSpPr>
          <p:spPr bwMode="auto">
            <a:xfrm>
              <a:off x="8081989" y="2560768"/>
              <a:ext cx="1273758" cy="1559689"/>
            </a:xfrm>
            <a:prstGeom prst="bentArrow">
              <a:avLst/>
            </a:prstGeom>
            <a:solidFill>
              <a:srgbClr val="71B1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4" tIns="45722" rIns="45722" bIns="91444" numCol="1" spcCol="0" rtlCol="0" fromWordArt="0" anchor="b" anchorCtr="0" forceAA="0" compatLnSpc="1">
              <a:prstTxWarp prst="textNoShape">
                <a:avLst/>
              </a:prstTxWarp>
              <a:noAutofit/>
            </a:bodyPr>
            <a:lstStyle/>
            <a:p>
              <a:pPr algn="ctr" defTabSz="914102" fontAlgn="base">
                <a:spcBef>
                  <a:spcPct val="0"/>
                </a:spcBef>
                <a:spcAft>
                  <a:spcPct val="0"/>
                </a:spcAft>
              </a:pPr>
              <a:endParaRPr lang="en-US" sz="1765"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3" name="Bent Arrow 142"/>
            <p:cNvSpPr/>
            <p:nvPr/>
          </p:nvSpPr>
          <p:spPr bwMode="auto">
            <a:xfrm>
              <a:off x="8081988" y="3684300"/>
              <a:ext cx="1286194" cy="872320"/>
            </a:xfrm>
            <a:prstGeom prst="bentArrow">
              <a:avLst>
                <a:gd name="adj1" fmla="val 37829"/>
                <a:gd name="adj2" fmla="val 25000"/>
                <a:gd name="adj3" fmla="val 25000"/>
                <a:gd name="adj4" fmla="val 43750"/>
              </a:avLst>
            </a:prstGeom>
            <a:solidFill>
              <a:srgbClr val="71B1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4" tIns="45722" rIns="45722" bIns="91444" numCol="1" spcCol="0" rtlCol="0" fromWordArt="0" anchor="b" anchorCtr="0" forceAA="0" compatLnSpc="1">
              <a:prstTxWarp prst="textNoShape">
                <a:avLst/>
              </a:prstTxWarp>
              <a:noAutofit/>
            </a:bodyPr>
            <a:lstStyle/>
            <a:p>
              <a:pPr algn="ctr" defTabSz="914102" fontAlgn="base">
                <a:spcBef>
                  <a:spcPct val="0"/>
                </a:spcBef>
                <a:spcAft>
                  <a:spcPct val="0"/>
                </a:spcAft>
              </a:pPr>
              <a:endParaRPr lang="en-US" sz="1765"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4" name="Bent Arrow 143"/>
            <p:cNvSpPr/>
            <p:nvPr/>
          </p:nvSpPr>
          <p:spPr bwMode="auto">
            <a:xfrm flipV="1">
              <a:off x="8081986" y="4496128"/>
              <a:ext cx="1273761" cy="760517"/>
            </a:xfrm>
            <a:prstGeom prst="bentArrow">
              <a:avLst>
                <a:gd name="adj1" fmla="val 42985"/>
                <a:gd name="adj2" fmla="val 25000"/>
                <a:gd name="adj3" fmla="val 25000"/>
                <a:gd name="adj4" fmla="val 43750"/>
              </a:avLst>
            </a:prstGeom>
            <a:solidFill>
              <a:srgbClr val="71B1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4" tIns="45722" rIns="45722" bIns="91444" numCol="1" spcCol="0" rtlCol="0" fromWordArt="0" anchor="b" anchorCtr="0" forceAA="0" compatLnSpc="1">
              <a:prstTxWarp prst="textNoShape">
                <a:avLst/>
              </a:prstTxWarp>
              <a:noAutofit/>
            </a:bodyPr>
            <a:lstStyle/>
            <a:p>
              <a:pPr algn="ctr" defTabSz="914102" fontAlgn="base">
                <a:spcBef>
                  <a:spcPct val="0"/>
                </a:spcBef>
                <a:spcAft>
                  <a:spcPct val="0"/>
                </a:spcAft>
              </a:pPr>
              <a:endParaRPr lang="en-US" sz="1765"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5" name="Bent Arrow 144"/>
            <p:cNvSpPr/>
            <p:nvPr/>
          </p:nvSpPr>
          <p:spPr bwMode="auto">
            <a:xfrm flipV="1">
              <a:off x="8087870" y="4903277"/>
              <a:ext cx="1243004" cy="1463060"/>
            </a:xfrm>
            <a:prstGeom prst="bentArrow">
              <a:avLst/>
            </a:prstGeom>
            <a:solidFill>
              <a:srgbClr val="71B1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4" tIns="45722" rIns="45722" bIns="91444" numCol="1" spcCol="0" rtlCol="0" fromWordArt="0" anchor="b" anchorCtr="0" forceAA="0" compatLnSpc="1">
              <a:prstTxWarp prst="textNoShape">
                <a:avLst/>
              </a:prstTxWarp>
              <a:noAutofit/>
            </a:bodyPr>
            <a:lstStyle/>
            <a:p>
              <a:pPr algn="ctr" defTabSz="914102" fontAlgn="base">
                <a:spcBef>
                  <a:spcPct val="0"/>
                </a:spcBef>
                <a:spcAft>
                  <a:spcPct val="0"/>
                </a:spcAft>
              </a:pPr>
              <a:endParaRPr lang="en-US" sz="1765"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pic>
        <p:nvPicPr>
          <p:cNvPr id="51" name="Picture 50"/>
          <p:cNvPicPr>
            <a:picLocks noChangeAspect="1"/>
          </p:cNvPicPr>
          <p:nvPr/>
        </p:nvPicPr>
        <p:blipFill rotWithShape="1">
          <a:blip r:embed="rId5"/>
          <a:srcRect t="9212" b="15453"/>
          <a:stretch/>
        </p:blipFill>
        <p:spPr>
          <a:xfrm>
            <a:off x="1078793" y="2073039"/>
            <a:ext cx="1793019" cy="4365612"/>
          </a:xfrm>
          <a:prstGeom prst="rect">
            <a:avLst/>
          </a:prstGeom>
        </p:spPr>
      </p:pic>
    </p:spTree>
    <p:extLst>
      <p:ext uri="{BB962C8B-B14F-4D97-AF65-F5344CB8AC3E}">
        <p14:creationId xmlns:p14="http://schemas.microsoft.com/office/powerpoint/2010/main" val="369151598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自动化服务使用场景</a:t>
            </a:r>
            <a:endParaRPr lang="zh-CN" altLang="en-US" dirty="0"/>
          </a:p>
        </p:txBody>
      </p:sp>
      <p:graphicFrame>
        <p:nvGraphicFramePr>
          <p:cNvPr id="5" name="图示 4"/>
          <p:cNvGraphicFramePr/>
          <p:nvPr>
            <p:extLst>
              <p:ext uri="{D42A27DB-BD31-4B8C-83A1-F6EECF244321}">
                <p14:modId xmlns:p14="http://schemas.microsoft.com/office/powerpoint/2010/main" val="1396074993"/>
              </p:ext>
            </p:extLst>
          </p:nvPr>
        </p:nvGraphicFramePr>
        <p:xfrm>
          <a:off x="698052" y="1063911"/>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2404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sz="3600" dirty="0"/>
              <a:t>运用自动化服务连接到</a:t>
            </a:r>
            <a:r>
              <a:rPr lang="en-US" altLang="zh-CN" sz="3600" dirty="0"/>
              <a:t>Azure</a:t>
            </a:r>
            <a:r>
              <a:rPr lang="zh-CN" altLang="en-US" sz="3600" dirty="0"/>
              <a:t>云</a:t>
            </a:r>
          </a:p>
        </p:txBody>
      </p:sp>
    </p:spTree>
    <p:extLst>
      <p:ext uri="{BB962C8B-B14F-4D97-AF65-F5344CB8AC3E}">
        <p14:creationId xmlns:p14="http://schemas.microsoft.com/office/powerpoint/2010/main" val="2062880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自动化管理账户和仪表板</a:t>
            </a:r>
            <a:endParaRPr lang="en-US" dirty="0"/>
          </a:p>
        </p:txBody>
      </p:sp>
      <p:sp>
        <p:nvSpPr>
          <p:cNvPr id="6" name="Text Placeholder 2"/>
          <p:cNvSpPr txBox="1">
            <a:spLocks/>
          </p:cNvSpPr>
          <p:nvPr/>
        </p:nvSpPr>
        <p:spPr>
          <a:xfrm>
            <a:off x="269242" y="1189494"/>
            <a:ext cx="5677355" cy="3451930"/>
          </a:xfrm>
          <a:prstGeom prst="rect">
            <a:avLst/>
          </a:prstGeom>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
                <a:schemeClr val="tx1"/>
              </a:buClr>
              <a:buSzPct val="100000"/>
              <a:buFontTx/>
              <a:buNone/>
              <a:tabLst/>
              <a:defRPr sz="4000" kern="1200" spc="0" baseline="0">
                <a:gradFill>
                  <a:gsLst>
                    <a:gs pos="2920">
                      <a:schemeClr val="tx2"/>
                    </a:gs>
                    <a:gs pos="39000">
                      <a:schemeClr val="tx2"/>
                    </a:gs>
                  </a:gsLst>
                  <a:lin ang="5400000" scaled="0"/>
                </a:gradFill>
                <a:latin typeface="+mj-lt"/>
                <a:ea typeface="+mn-ea"/>
                <a:cs typeface="+mn-cs"/>
              </a:defRPr>
            </a:lvl1pPr>
            <a:lvl2pPr marL="28575" marR="0" indent="0" algn="l" defTabSz="932742" rtl="0" eaLnBrk="1" fontAlgn="auto" latinLnBrk="0" hangingPunct="1">
              <a:lnSpc>
                <a:spcPct val="90000"/>
              </a:lnSpc>
              <a:spcBef>
                <a:spcPct val="20000"/>
              </a:spcBef>
              <a:spcAft>
                <a:spcPts val="0"/>
              </a:spcAft>
              <a:buClr>
                <a:schemeClr val="tx1"/>
              </a:buClr>
              <a:buSzPct val="10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3838" marR="0" indent="0" algn="l" defTabSz="932742" rtl="0" eaLnBrk="1" fontAlgn="auto" latinLnBrk="0" hangingPunct="1">
              <a:lnSpc>
                <a:spcPct val="90000"/>
              </a:lnSpc>
              <a:spcBef>
                <a:spcPct val="20000"/>
              </a:spcBef>
              <a:spcAft>
                <a:spcPts val="0"/>
              </a:spcAft>
              <a:buClr>
                <a:schemeClr val="tx1"/>
              </a:buClr>
              <a:buSzPct val="100000"/>
              <a:buFontTx/>
              <a:buNone/>
              <a:tabLst/>
              <a:defRPr sz="2000" kern="1200" spc="0" baseline="0">
                <a:gradFill>
                  <a:gsLst>
                    <a:gs pos="1250">
                      <a:schemeClr val="tx1"/>
                    </a:gs>
                    <a:gs pos="100000">
                      <a:schemeClr val="tx1"/>
                    </a:gs>
                  </a:gsLst>
                  <a:lin ang="5400000" scaled="0"/>
                </a:gradFill>
                <a:latin typeface="+mn-lt"/>
                <a:ea typeface="+mn-ea"/>
                <a:cs typeface="+mn-cs"/>
              </a:defRPr>
            </a:lvl3pPr>
            <a:lvl4pPr marL="476250" marR="0" indent="0" algn="l" defTabSz="932742" rtl="0" eaLnBrk="1" fontAlgn="auto" latinLnBrk="0" hangingPunct="1">
              <a:lnSpc>
                <a:spcPct val="90000"/>
              </a:lnSpc>
              <a:spcBef>
                <a:spcPct val="20000"/>
              </a:spcBef>
              <a:spcAft>
                <a:spcPts val="0"/>
              </a:spcAft>
              <a:buClr>
                <a:schemeClr val="tx1"/>
              </a:buClr>
              <a:buSzPct val="100000"/>
              <a:buFontTx/>
              <a:buNone/>
              <a:tabLst/>
              <a:defRPr sz="1800" kern="1200" spc="0" baseline="0">
                <a:gradFill>
                  <a:gsLst>
                    <a:gs pos="1250">
                      <a:schemeClr val="tx1"/>
                    </a:gs>
                    <a:gs pos="100000">
                      <a:schemeClr val="tx1"/>
                    </a:gs>
                  </a:gsLst>
                  <a:lin ang="5400000" scaled="0"/>
                </a:gradFill>
                <a:latin typeface="+mn-lt"/>
                <a:ea typeface="+mn-ea"/>
                <a:cs typeface="+mn-cs"/>
              </a:defRPr>
            </a:lvl4pPr>
            <a:lvl5pPr marL="739775" marR="0" indent="0" algn="l" defTabSz="932742" rtl="0" eaLnBrk="1" fontAlgn="auto" latinLnBrk="0" hangingPunct="1">
              <a:lnSpc>
                <a:spcPct val="90000"/>
              </a:lnSpc>
              <a:spcBef>
                <a:spcPct val="20000"/>
              </a:spcBef>
              <a:spcAft>
                <a:spcPts val="0"/>
              </a:spcAft>
              <a:buClr>
                <a:schemeClr val="tx1"/>
              </a:buClr>
              <a:buSzPct val="100000"/>
              <a:buFontTx/>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36145" indent="-336145">
              <a:buClr>
                <a:schemeClr val="tx2"/>
              </a:buClr>
              <a:buBlip>
                <a:blip r:embed="rId3"/>
              </a:buBlip>
            </a:pPr>
            <a:r>
              <a:rPr lang="zh-CN" altLang="en-US" sz="1961" dirty="0" smtClean="0">
                <a:gradFill>
                  <a:gsLst>
                    <a:gs pos="13869">
                      <a:schemeClr val="tx2"/>
                    </a:gs>
                    <a:gs pos="42000">
                      <a:schemeClr val="tx2"/>
                    </a:gs>
                  </a:gsLst>
                  <a:lin ang="5400000" scaled="0"/>
                </a:gradFill>
                <a:latin typeface="微软雅黑" panose="020B0503020204020204" pitchFamily="34" charset="-122"/>
                <a:ea typeface="微软雅黑" panose="020B0503020204020204" pitchFamily="34" charset="-122"/>
              </a:rPr>
              <a:t>创建自动化管理账户</a:t>
            </a:r>
            <a:endParaRPr lang="en-US" sz="1961" dirty="0">
              <a:gradFill>
                <a:gsLst>
                  <a:gs pos="13869">
                    <a:schemeClr val="tx2"/>
                  </a:gs>
                  <a:gs pos="42000">
                    <a:schemeClr val="tx2"/>
                  </a:gs>
                </a:gsLst>
                <a:lin ang="5400000" scaled="0"/>
              </a:gradFill>
              <a:latin typeface="微软雅黑" panose="020B0503020204020204" pitchFamily="34" charset="-122"/>
              <a:ea typeface="微软雅黑" panose="020B0503020204020204" pitchFamily="34" charset="-122"/>
            </a:endParaRPr>
          </a:p>
          <a:p>
            <a:pPr marL="572691" lvl="1" indent="-236546">
              <a:buBlip>
                <a:blip r:embed="rId3"/>
              </a:buBlip>
            </a:pPr>
            <a:r>
              <a:rPr lang="zh-CN" altLang="en-US" sz="1765" dirty="0" smtClean="0">
                <a:latin typeface="微软雅黑" panose="020B0503020204020204" pitchFamily="34" charset="-122"/>
                <a:ea typeface="微软雅黑" panose="020B0503020204020204" pitchFamily="34" charset="-122"/>
              </a:rPr>
              <a:t>通过分组或独立贡献者管理自动化管理账户</a:t>
            </a:r>
            <a:endParaRPr lang="en-US" altLang="zh-CN" sz="1765" dirty="0" smtClean="0">
              <a:latin typeface="微软雅黑" panose="020B0503020204020204" pitchFamily="34" charset="-122"/>
              <a:ea typeface="微软雅黑" panose="020B0503020204020204" pitchFamily="34" charset="-122"/>
            </a:endParaRPr>
          </a:p>
          <a:p>
            <a:pPr marL="572691" lvl="1" indent="-236546">
              <a:buBlip>
                <a:blip r:embed="rId3"/>
              </a:buBlip>
            </a:pPr>
            <a:r>
              <a:rPr lang="zh-CN" altLang="en-US" sz="1765" dirty="0" smtClean="0">
                <a:latin typeface="微软雅黑" panose="020B0503020204020204" pitchFamily="34" charset="-122"/>
                <a:ea typeface="微软雅黑" panose="020B0503020204020204" pitchFamily="34" charset="-122"/>
              </a:rPr>
              <a:t>自动化管理账户可以通过区域划分</a:t>
            </a:r>
            <a:endParaRPr lang="en-US" sz="1765" dirty="0">
              <a:latin typeface="微软雅黑" panose="020B0503020204020204" pitchFamily="34" charset="-122"/>
              <a:ea typeface="微软雅黑" panose="020B0503020204020204" pitchFamily="34" charset="-122"/>
            </a:endParaRPr>
          </a:p>
          <a:p>
            <a:pPr marL="572691" lvl="1" indent="-236546">
              <a:buBlip>
                <a:blip r:embed="rId3"/>
              </a:buBlip>
            </a:pPr>
            <a:r>
              <a:rPr lang="zh-CN" altLang="en-US" sz="1765" dirty="0" smtClean="0">
                <a:latin typeface="微软雅黑" panose="020B0503020204020204" pitchFamily="34" charset="-122"/>
                <a:ea typeface="微软雅黑" panose="020B0503020204020204" pitchFamily="34" charset="-122"/>
              </a:rPr>
              <a:t>每个订阅最多</a:t>
            </a:r>
            <a:r>
              <a:rPr lang="en-US" altLang="zh-CN" sz="1765" dirty="0" smtClean="0">
                <a:latin typeface="微软雅黑" panose="020B0503020204020204" pitchFamily="34" charset="-122"/>
                <a:ea typeface="微软雅黑" panose="020B0503020204020204" pitchFamily="34" charset="-122"/>
              </a:rPr>
              <a:t>30</a:t>
            </a:r>
            <a:r>
              <a:rPr lang="zh-CN" altLang="en-US" sz="1765" dirty="0" smtClean="0">
                <a:latin typeface="微软雅黑" panose="020B0503020204020204" pitchFamily="34" charset="-122"/>
                <a:ea typeface="微软雅黑" panose="020B0503020204020204" pitchFamily="34" charset="-122"/>
              </a:rPr>
              <a:t>个自动化管理账户</a:t>
            </a:r>
            <a:endParaRPr lang="en-US" sz="1765" dirty="0">
              <a:latin typeface="微软雅黑" panose="020B0503020204020204" pitchFamily="34" charset="-122"/>
              <a:ea typeface="微软雅黑" panose="020B0503020204020204" pitchFamily="34" charset="-122"/>
            </a:endParaRPr>
          </a:p>
          <a:p>
            <a:pPr marL="572691" lvl="1" indent="-236546">
              <a:buBlip>
                <a:blip r:embed="rId3"/>
              </a:buBlip>
            </a:pPr>
            <a:endParaRPr lang="en-US" sz="1765" dirty="0">
              <a:latin typeface="微软雅黑" panose="020B0503020204020204" pitchFamily="34" charset="-122"/>
              <a:ea typeface="微软雅黑" panose="020B0503020204020204" pitchFamily="34" charset="-122"/>
            </a:endParaRPr>
          </a:p>
          <a:p>
            <a:pPr marL="336145" indent="-336145">
              <a:buClr>
                <a:schemeClr val="tx2"/>
              </a:buClr>
              <a:buBlip>
                <a:blip r:embed="rId3"/>
              </a:buBlip>
            </a:pPr>
            <a:r>
              <a:rPr lang="zh-CN" altLang="en-US" sz="1961" dirty="0" smtClean="0">
                <a:gradFill>
                  <a:gsLst>
                    <a:gs pos="13869">
                      <a:schemeClr val="tx2"/>
                    </a:gs>
                    <a:gs pos="42000">
                      <a:schemeClr val="tx2"/>
                    </a:gs>
                  </a:gsLst>
                  <a:lin ang="5400000" scaled="0"/>
                </a:gradFill>
                <a:latin typeface="微软雅黑" panose="020B0503020204020204" pitchFamily="34" charset="-122"/>
                <a:ea typeface="微软雅黑" panose="020B0503020204020204" pitchFamily="34" charset="-122"/>
              </a:rPr>
              <a:t>自动化仪表板</a:t>
            </a:r>
            <a:endParaRPr lang="en-US" sz="1961" dirty="0">
              <a:gradFill>
                <a:gsLst>
                  <a:gs pos="13869">
                    <a:schemeClr val="tx2"/>
                  </a:gs>
                  <a:gs pos="42000">
                    <a:schemeClr val="tx2"/>
                  </a:gs>
                </a:gsLst>
                <a:lin ang="5400000" scaled="0"/>
              </a:gradFill>
              <a:latin typeface="微软雅黑" panose="020B0503020204020204" pitchFamily="34" charset="-122"/>
              <a:ea typeface="微软雅黑" panose="020B0503020204020204" pitchFamily="34" charset="-122"/>
            </a:endParaRPr>
          </a:p>
          <a:p>
            <a:pPr marL="572691" lvl="1" indent="-236546">
              <a:buBlip>
                <a:blip r:embed="rId3"/>
              </a:buBlip>
            </a:pPr>
            <a:r>
              <a:rPr lang="zh-CN" altLang="en-US" sz="1765" dirty="0" smtClean="0">
                <a:latin typeface="微软雅黑" panose="020B0503020204020204" pitchFamily="34" charset="-122"/>
                <a:ea typeface="微软雅黑" panose="020B0503020204020204" pitchFamily="34" charset="-122"/>
              </a:rPr>
              <a:t>运营仪表板用于分析和发现问题</a:t>
            </a:r>
            <a:endParaRPr lang="en-US" sz="1765" dirty="0">
              <a:latin typeface="微软雅黑" panose="020B0503020204020204" pitchFamily="34" charset="-122"/>
              <a:ea typeface="微软雅黑" panose="020B0503020204020204" pitchFamily="34" charset="-122"/>
            </a:endParaRPr>
          </a:p>
          <a:p>
            <a:pPr marL="572691" lvl="1" indent="-236546">
              <a:buBlip>
                <a:blip r:embed="rId3"/>
              </a:buBlip>
            </a:pPr>
            <a:r>
              <a:rPr lang="zh-CN" altLang="en-US" sz="1765" dirty="0" smtClean="0">
                <a:latin typeface="微软雅黑" panose="020B0503020204020204" pitchFamily="34" charset="-122"/>
                <a:ea typeface="微软雅黑" panose="020B0503020204020204" pitchFamily="34" charset="-122"/>
              </a:rPr>
              <a:t>可以通过仪表板快速访问出问题的运行作业并检查输出或运行</a:t>
            </a:r>
            <a:endParaRPr lang="en-US" sz="1765" dirty="0">
              <a:latin typeface="微软雅黑" panose="020B0503020204020204" pitchFamily="34" charset="-122"/>
              <a:ea typeface="微软雅黑" panose="020B0503020204020204" pitchFamily="34" charset="-122"/>
            </a:endParaRPr>
          </a:p>
          <a:p>
            <a:pPr marL="336145" indent="-336145">
              <a:buClr>
                <a:schemeClr val="tx2"/>
              </a:buClr>
              <a:buBlip>
                <a:blip r:embed="rId3"/>
              </a:buBlip>
            </a:pPr>
            <a:endParaRPr lang="en-US" sz="1961" dirty="0">
              <a:gradFill>
                <a:gsLst>
                  <a:gs pos="13869">
                    <a:schemeClr val="tx2"/>
                  </a:gs>
                  <a:gs pos="42000">
                    <a:schemeClr val="tx2"/>
                  </a:gs>
                </a:gsLst>
                <a:lin ang="5400000" scaled="0"/>
              </a:gradFill>
              <a:latin typeface="微软雅黑" panose="020B0503020204020204" pitchFamily="34" charset="-122"/>
              <a:ea typeface="微软雅黑" panose="020B0503020204020204" pitchFamily="34" charset="-122"/>
            </a:endParaRPr>
          </a:p>
          <a:p>
            <a:endParaRPr lang="en-US" sz="1765" dirty="0">
              <a:latin typeface="微软雅黑" panose="020B0503020204020204" pitchFamily="34" charset="-122"/>
              <a:ea typeface="微软雅黑" panose="020B0503020204020204" pitchFamily="34" charset="-122"/>
            </a:endParaRPr>
          </a:p>
        </p:txBody>
      </p:sp>
      <p:pic>
        <p:nvPicPr>
          <p:cNvPr id="5" name="Picture 4"/>
          <p:cNvPicPr>
            <a:picLocks noChangeAspect="1"/>
          </p:cNvPicPr>
          <p:nvPr/>
        </p:nvPicPr>
        <p:blipFill>
          <a:blip r:embed="rId4"/>
          <a:stretch>
            <a:fillRect/>
          </a:stretch>
        </p:blipFill>
        <p:spPr>
          <a:xfrm>
            <a:off x="5573086" y="1432275"/>
            <a:ext cx="6838830" cy="4258018"/>
          </a:xfrm>
          <a:prstGeom prst="rect">
            <a:avLst/>
          </a:prstGeom>
          <a:scene3d>
            <a:camera prst="perspectiveContrastingLeftFacing"/>
            <a:lightRig rig="threePt" dir="t"/>
          </a:scene3d>
        </p:spPr>
      </p:pic>
    </p:spTree>
    <p:extLst>
      <p:ext uri="{BB962C8B-B14F-4D97-AF65-F5344CB8AC3E}">
        <p14:creationId xmlns:p14="http://schemas.microsoft.com/office/powerpoint/2010/main" val="147414275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启用</a:t>
            </a:r>
            <a:r>
              <a:rPr lang="en-US" altLang="zh-CN" dirty="0" smtClean="0"/>
              <a:t>Azure</a:t>
            </a:r>
            <a:r>
              <a:rPr lang="zh-CN" altLang="en-US" dirty="0" smtClean="0"/>
              <a:t>自动化服务</a:t>
            </a:r>
            <a:endParaRPr lang="en-US" dirty="0"/>
          </a:p>
        </p:txBody>
      </p:sp>
      <p:pic>
        <p:nvPicPr>
          <p:cNvPr id="6" name="Picture 4"/>
          <p:cNvPicPr>
            <a:picLocks noChangeAspect="1"/>
          </p:cNvPicPr>
          <p:nvPr/>
        </p:nvPicPr>
        <p:blipFill>
          <a:blip r:embed="rId3"/>
          <a:stretch>
            <a:fillRect/>
          </a:stretch>
        </p:blipFill>
        <p:spPr>
          <a:xfrm>
            <a:off x="5573086" y="1432275"/>
            <a:ext cx="6838830" cy="4258018"/>
          </a:xfrm>
          <a:prstGeom prst="rect">
            <a:avLst/>
          </a:prstGeom>
          <a:scene3d>
            <a:camera prst="perspectiveContrastingLeftFacing"/>
            <a:lightRig rig="threePt" dir="t"/>
          </a:scene3d>
        </p:spPr>
      </p:pic>
    </p:spTree>
    <p:extLst>
      <p:ext uri="{BB962C8B-B14F-4D97-AF65-F5344CB8AC3E}">
        <p14:creationId xmlns:p14="http://schemas.microsoft.com/office/powerpoint/2010/main" val="1157379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6.png"/></Relationships>
</file>

<file path=ppt/theme/_rels/theme4.xml.rels><?xml version="1.0" encoding="UTF-8" standalone="yes"?>
<Relationships xmlns="http://schemas.openxmlformats.org/package/2006/relationships"><Relationship Id="rId1" Type="http://schemas.openxmlformats.org/officeDocument/2006/relationships/image" Target="../media/image6.png"/></Relationships>
</file>

<file path=ppt/theme/_rels/theme5.xml.rels><?xml version="1.0" encoding="UTF-8" standalone="yes"?>
<Relationships xmlns="http://schemas.openxmlformats.org/package/2006/relationships"><Relationship Id="rId1" Type="http://schemas.openxmlformats.org/officeDocument/2006/relationships/image" Target="../media/image6.png"/></Relationships>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5.xml><?xml version="1.0" encoding="utf-8"?>
<a:theme xmlns:a="http://schemas.openxmlformats.org/drawingml/2006/main" name="2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BE5610A3E0D4F42BA2B33F974DB0940" ma:contentTypeVersion="" ma:contentTypeDescription="Create a new document." ma:contentTypeScope="" ma:versionID="29cbfdceb9d09f72b80b03ebe6ef9776">
  <xsd:schema xmlns:xsd="http://www.w3.org/2001/XMLSchema" xmlns:xs="http://www.w3.org/2001/XMLSchema" xmlns:p="http://schemas.microsoft.com/office/2006/metadata/properties" xmlns:ns2="91E34EB2-09A7-4C74-9FE9-76B9EE0656B9" targetNamespace="http://schemas.microsoft.com/office/2006/metadata/properties" ma:root="true" ma:fieldsID="5383a24967c64c3be3d520fa0b1e9eec" ns2:_="">
    <xsd:import namespace="91E34EB2-09A7-4C74-9FE9-76B9EE0656B9"/>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E34EB2-09A7-4C74-9FE9-76B9EE0656B9"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Promo Package"/>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odule xmlns="91E34EB2-09A7-4C74-9FE9-76B9EE0656B9">1</Module>
    <Content_x0020_Type xmlns="91E34EB2-09A7-4C74-9FE9-76B9EE0656B9">Slide Presentation</Content_x0020_Type>
    <Status xmlns="91E34EB2-09A7-4C74-9FE9-76B9EE0656B9">Final</Status>
  </documentManagement>
</p:properties>
</file>

<file path=customXml/itemProps1.xml><?xml version="1.0" encoding="utf-8"?>
<ds:datastoreItem xmlns:ds="http://schemas.openxmlformats.org/officeDocument/2006/customXml" ds:itemID="{CEB21AA6-B8B4-441E-8C62-EBCC7BADD5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E34EB2-09A7-4C74-9FE9-76B9EE0656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dcmitype/"/>
    <ds:schemaRef ds:uri="91E34EB2-09A7-4C74-9FE9-76B9EE0656B9"/>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6876</TotalTime>
  <Words>5970</Words>
  <Application>Microsoft Office PowerPoint</Application>
  <PresentationFormat>宽屏</PresentationFormat>
  <Paragraphs>460</Paragraphs>
  <Slides>34</Slides>
  <Notes>23</Notes>
  <HiddenSlides>2</HiddenSlides>
  <MMClips>0</MMClips>
  <ScaleCrop>false</ScaleCrop>
  <HeadingPairs>
    <vt:vector size="6" baseType="variant">
      <vt:variant>
        <vt:lpstr>已用的字体</vt:lpstr>
      </vt:variant>
      <vt:variant>
        <vt:i4>9</vt:i4>
      </vt:variant>
      <vt:variant>
        <vt:lpstr>主题</vt:lpstr>
      </vt:variant>
      <vt:variant>
        <vt:i4>5</vt:i4>
      </vt:variant>
      <vt:variant>
        <vt:lpstr>幻灯片标题</vt:lpstr>
      </vt:variant>
      <vt:variant>
        <vt:i4>34</vt:i4>
      </vt:variant>
    </vt:vector>
  </HeadingPairs>
  <TitlesOfParts>
    <vt:vector size="48" baseType="lpstr">
      <vt:lpstr>Segoe Semibold</vt:lpstr>
      <vt:lpstr>宋体</vt:lpstr>
      <vt:lpstr>微软雅黑</vt:lpstr>
      <vt:lpstr>Arial</vt:lpstr>
      <vt:lpstr>Calibri</vt:lpstr>
      <vt:lpstr>Segoe UI</vt:lpstr>
      <vt:lpstr>Segoe UI Light</vt:lpstr>
      <vt:lpstr>Verdana</vt:lpstr>
      <vt:lpstr>Wingdings</vt:lpstr>
      <vt:lpstr>1_Office Theme</vt:lpstr>
      <vt:lpstr>4_Presentation1</vt:lpstr>
      <vt:lpstr>MS1444_Windows Azure Template 16x9_r08b</vt:lpstr>
      <vt:lpstr>1_MS1444_Windows Azure Template 16x9_r08b</vt:lpstr>
      <vt:lpstr>2_MS1444_Windows Azure Template 16x9_r08b</vt:lpstr>
      <vt:lpstr> 通过Azure自动化服务实现高效的云中自动化运维 </vt:lpstr>
      <vt:lpstr>课程内容</vt:lpstr>
      <vt:lpstr>通过Azure自动化服务实现介绍</vt:lpstr>
      <vt:lpstr>通过自动化可以极大的简化云中的管理</vt:lpstr>
      <vt:lpstr>Azure 自动化服务能力</vt:lpstr>
      <vt:lpstr>自动化服务使用场景</vt:lpstr>
      <vt:lpstr>运用自动化服务连接到Azure云</vt:lpstr>
      <vt:lpstr>自动化管理账户和仪表板</vt:lpstr>
      <vt:lpstr>启用Azure自动化服务</vt:lpstr>
      <vt:lpstr>管理运行手册和资产</vt:lpstr>
      <vt:lpstr>创作运行手册</vt:lpstr>
      <vt:lpstr>管理运行手册和运行作业</vt:lpstr>
      <vt:lpstr>设置检查点</vt:lpstr>
      <vt:lpstr>下载，导入，编辑，运行和 查看运行手册</vt:lpstr>
      <vt:lpstr>管理自动化资产</vt:lpstr>
      <vt:lpstr>管理资产</vt:lpstr>
      <vt:lpstr>Azure Automation PowerShell Cmdlets</vt:lpstr>
      <vt:lpstr>自动化服务最佳实践</vt:lpstr>
      <vt:lpstr>“对于云中可重复性的操作，请考虑通过自动化服务实现！”</vt:lpstr>
      <vt:lpstr>运行手册</vt:lpstr>
      <vt:lpstr>Azure自动化服务账号</vt:lpstr>
      <vt:lpstr>检查点</vt:lpstr>
      <vt:lpstr>资产</vt:lpstr>
      <vt:lpstr>安全凭据,连接</vt:lpstr>
      <vt:lpstr>编辑运行手册</vt:lpstr>
      <vt:lpstr>Built on PowerShell Workflow</vt:lpstr>
      <vt:lpstr>自动化服务场景示例</vt:lpstr>
      <vt:lpstr>典型的应用Azure自动化服务的场景</vt:lpstr>
      <vt:lpstr>Azure自动化服务场景示例</vt:lpstr>
      <vt:lpstr>Enable Automation Across Azure resources and external systems</vt:lpstr>
      <vt:lpstr>Azure自动化服务场景</vt:lpstr>
      <vt:lpstr>问答</vt:lpstr>
      <vt:lpstr>参考资源</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 Zhang (DX)</dc:creator>
  <cp:lastModifiedBy>Shawn Zhai</cp:lastModifiedBy>
  <cp:revision>317</cp:revision>
  <dcterms:created xsi:type="dcterms:W3CDTF">2013-02-15T23:12:42Z</dcterms:created>
  <dcterms:modified xsi:type="dcterms:W3CDTF">2015-05-07T10:32:30Z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0x0101009BE5610A3E0D4F42BA2B33F974DB0940</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MetadataToken">
    <vt:lpwstr>300x410x1</vt:lpwstr>
  </property>
</Properties>
</file>