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0" r:id="rId2"/>
    <p:sldId id="257" r:id="rId3"/>
    <p:sldId id="263" r:id="rId4"/>
    <p:sldId id="265" r:id="rId5"/>
    <p:sldId id="262" r:id="rId6"/>
    <p:sldId id="258" r:id="rId7"/>
    <p:sldId id="259" r:id="rId8"/>
    <p:sldId id="267" r:id="rId9"/>
    <p:sldId id="261" r:id="rId10"/>
    <p:sldId id="264" r:id="rId11"/>
    <p:sldId id="266" r:id="rId12"/>
    <p:sldId id="268" r:id="rId13"/>
    <p:sldId id="271" r:id="rId14"/>
    <p:sldId id="269" r:id="rId15"/>
    <p:sldId id="270" r:id="rId16"/>
    <p:sldId id="256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/>
    <p:restoredTop sz="95982"/>
  </p:normalViewPr>
  <p:slideViewPr>
    <p:cSldViewPr snapToGrid="0" showGuides="1">
      <p:cViewPr>
        <p:scale>
          <a:sx n="72" d="100"/>
          <a:sy n="72" d="100"/>
        </p:scale>
        <p:origin x="120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47B78-F32E-9342-8D83-D853785C664C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6638A-0CF2-5C48-B6FA-D3D606251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F2BDB-0CF7-2349-A57E-21762E6C0F1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19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C545A8F-F44E-2B17-E518-74F285D4F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95776"/>
            <a:ext cx="4947285" cy="316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1C47052-0567-5CF6-459E-1E7DC068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3429000"/>
            <a:ext cx="4947285" cy="29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7872C7A-4962-3D77-A9BC-05BE144096E6}"/>
              </a:ext>
            </a:extLst>
          </p:cNvPr>
          <p:cNvGrpSpPr/>
          <p:nvPr/>
        </p:nvGrpSpPr>
        <p:grpSpPr>
          <a:xfrm>
            <a:off x="6473549" y="880338"/>
            <a:ext cx="1607461" cy="896288"/>
            <a:chOff x="6473549" y="880338"/>
            <a:chExt cx="1607461" cy="896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/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</a:t>
                  </a:r>
                  <a:r>
                    <a:rPr lang="en-US" sz="2400" dirty="0">
                      <a:effectLst/>
                    </a:rPr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1C4658EC-6313-F7B8-6E77-7807D7CA5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549" y="880338"/>
                  <a:ext cx="1572577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00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8A40FE9-CDF6-CBB9-B0C3-F6134AB03D50}"/>
                </a:ext>
              </a:extLst>
            </p:cNvPr>
            <p:cNvCxnSpPr>
              <a:cxnSpLocks/>
            </p:cNvCxnSpPr>
            <p:nvPr/>
          </p:nvCxnSpPr>
          <p:spPr>
            <a:xfrm>
              <a:off x="7817166" y="1108710"/>
              <a:ext cx="2638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6EF76-B545-FB25-CE40-858656EB40B5}"/>
                </a:ext>
              </a:extLst>
            </p:cNvPr>
            <p:cNvCxnSpPr>
              <a:cxnSpLocks/>
            </p:cNvCxnSpPr>
            <p:nvPr/>
          </p:nvCxnSpPr>
          <p:spPr>
            <a:xfrm>
              <a:off x="7326630" y="1265759"/>
              <a:ext cx="0" cy="5108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017800-F7B1-57D0-73A4-7AEBA1BA40E6}"/>
              </a:ext>
            </a:extLst>
          </p:cNvPr>
          <p:cNvGrpSpPr/>
          <p:nvPr/>
        </p:nvGrpSpPr>
        <p:grpSpPr>
          <a:xfrm>
            <a:off x="5098942" y="1216873"/>
            <a:ext cx="1959320" cy="935522"/>
            <a:chOff x="5885230" y="885403"/>
            <a:chExt cx="1959320" cy="935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/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𝜇</m:t>
                      </m:r>
                    </m:oMath>
                  </a14:m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surface II</a:t>
                  </a:r>
                  <a:r>
                    <a:rPr lang="en-US" sz="2400" dirty="0">
                      <a:solidFill>
                        <a:schemeClr val="bg1">
                          <a:lumMod val="50000"/>
                        </a:schemeClr>
                      </a:solidFill>
                      <a:effectLst/>
                    </a:rPr>
                    <a:t> </a:t>
                  </a:r>
                  <a:endParaRPr lang="en-US" sz="24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AA26E41-7589-DC50-8088-073A7323D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973" y="885403"/>
                  <a:ext cx="1572577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t="-8333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B50F406-C2ED-6A26-6E0B-74AFD206C3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5230" y="1136900"/>
              <a:ext cx="402241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512CC95-8132-3433-545C-3667EDCE1176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0" y="1347068"/>
              <a:ext cx="0" cy="473857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68367A4-E914-CF22-FF6A-318A83A477B5}"/>
              </a:ext>
            </a:extLst>
          </p:cNvPr>
          <p:cNvSpPr txBox="1"/>
          <p:nvPr/>
        </p:nvSpPr>
        <p:spPr>
          <a:xfrm>
            <a:off x="7140415" y="5521826"/>
            <a:ext cx="330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F2B72C-B9DA-7D96-F348-CA59CD6B0D18}"/>
              </a:ext>
            </a:extLst>
          </p:cNvPr>
          <p:cNvSpPr txBox="1"/>
          <p:nvPr/>
        </p:nvSpPr>
        <p:spPr>
          <a:xfrm>
            <a:off x="7817166" y="5521825"/>
            <a:ext cx="464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I’</a:t>
            </a:r>
            <a:r>
              <a:rPr lang="en-US" sz="2400" dirty="0">
                <a:effectLst/>
              </a:rPr>
              <a:t> 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37EEB-5536-1974-149C-2B2A14E1B1E3}"/>
              </a:ext>
            </a:extLst>
          </p:cNvPr>
          <p:cNvSpPr txBox="1"/>
          <p:nvPr/>
        </p:nvSpPr>
        <p:spPr>
          <a:xfrm>
            <a:off x="6123861" y="3838288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657EC6-E825-0194-41DB-ED04D66C5C71}"/>
              </a:ext>
            </a:extLst>
          </p:cNvPr>
          <p:cNvSpPr txBox="1"/>
          <p:nvPr/>
        </p:nvSpPr>
        <p:spPr>
          <a:xfrm>
            <a:off x="4902758" y="3848580"/>
            <a:ext cx="452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effectLst/>
              </a:rPr>
              <a:t> 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5FD60AD-F101-C50E-8A70-127835213C58}"/>
              </a:ext>
            </a:extLst>
          </p:cNvPr>
          <p:cNvGrpSpPr/>
          <p:nvPr/>
        </p:nvGrpSpPr>
        <p:grpSpPr>
          <a:xfrm>
            <a:off x="7378050" y="1858067"/>
            <a:ext cx="1730778" cy="473836"/>
            <a:chOff x="4669155" y="4269932"/>
            <a:chExt cx="1730778" cy="47383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ABF258B-AB17-FB4E-69B5-E0F4A732DD49}"/>
                </a:ext>
              </a:extLst>
            </p:cNvPr>
            <p:cNvCxnSpPr>
              <a:cxnSpLocks/>
            </p:cNvCxnSpPr>
            <p:nvPr/>
          </p:nvCxnSpPr>
          <p:spPr>
            <a:xfrm>
              <a:off x="4669155" y="4514850"/>
              <a:ext cx="61867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/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𝑐𝑜𝑟𝑛𝑒𝑟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506873E-03F6-7AED-4DA5-DB15CB3E1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259" y="4269932"/>
                  <a:ext cx="1123674" cy="473836"/>
                </a:xfrm>
                <a:prstGeom prst="rect">
                  <a:avLst/>
                </a:prstGeom>
                <a:blipFill>
                  <a:blip r:embed="rId6"/>
                  <a:stretch>
                    <a:fillRect l="-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68DA3-7DAA-07CD-BAD3-05E0B157FB55}"/>
              </a:ext>
            </a:extLst>
          </p:cNvPr>
          <p:cNvGrpSpPr/>
          <p:nvPr/>
        </p:nvGrpSpPr>
        <p:grpSpPr>
          <a:xfrm>
            <a:off x="6426067" y="2409588"/>
            <a:ext cx="1391099" cy="461665"/>
            <a:chOff x="3775571" y="4286842"/>
            <a:chExt cx="1391099" cy="461665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5E23913-270E-5ACC-8FE4-A58ADAEC068B}"/>
                </a:ext>
              </a:extLst>
            </p:cNvPr>
            <p:cNvCxnSpPr>
              <a:cxnSpLocks/>
            </p:cNvCxnSpPr>
            <p:nvPr/>
          </p:nvCxnSpPr>
          <p:spPr>
            <a:xfrm>
              <a:off x="3775571" y="4517675"/>
              <a:ext cx="900563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/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𝑐𝑒𝑛𝑡𝑒𝑟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00A94F02-BA2F-463B-AC87-15BEDAC543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3759" y="4286842"/>
                  <a:ext cx="452911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703" r="-124324"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839307C-DB66-5CD4-0135-1E995E7BA130}"/>
              </a:ext>
            </a:extLst>
          </p:cNvPr>
          <p:cNvSpPr txBox="1"/>
          <p:nvPr/>
        </p:nvSpPr>
        <p:spPr>
          <a:xfrm>
            <a:off x="6123860" y="637669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(a)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BF22169-E435-026A-8496-7E58E8AF91CC}"/>
              </a:ext>
            </a:extLst>
          </p:cNvPr>
          <p:cNvSpPr txBox="1"/>
          <p:nvPr/>
        </p:nvSpPr>
        <p:spPr>
          <a:xfrm>
            <a:off x="6123860" y="4967924"/>
            <a:ext cx="539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1753762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A94FFF7-09D5-1F94-2F11-9A20969CA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739" y="1131570"/>
            <a:ext cx="5841365" cy="403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99C2432-BA15-D1E1-4ABD-A2771DAD2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96" y="1256684"/>
            <a:ext cx="5666104" cy="3917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459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312F3F1-E8FB-81FD-AB4F-093E369BF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0"/>
            <a:ext cx="98710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315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D64EAF-1D18-662F-0FAD-8CCF4A7E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485" y="1839372"/>
            <a:ext cx="4565029" cy="317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9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8EE8A03F-CC60-4E4A-9E30-F7379DBB2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538" y="0"/>
            <a:ext cx="84169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07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FDAED04-B18E-3D3D-F09B-593F1C2572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926" t="32429" r="19828" b="32543"/>
          <a:stretch/>
        </p:blipFill>
        <p:spPr>
          <a:xfrm>
            <a:off x="5497823" y="598523"/>
            <a:ext cx="3192651" cy="2402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499EF7D-39D6-081D-65E4-1B223F050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79" t="32430" r="19975" b="32542"/>
          <a:stretch/>
        </p:blipFill>
        <p:spPr>
          <a:xfrm>
            <a:off x="5489584" y="2860714"/>
            <a:ext cx="3192651" cy="240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866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92C801C-3023-0CA6-82D6-C61D1CB29D34}"/>
              </a:ext>
            </a:extLst>
          </p:cNvPr>
          <p:cNvGrpSpPr>
            <a:grpSpLocks noChangeAspect="1"/>
          </p:cNvGrpSpPr>
          <p:nvPr/>
        </p:nvGrpSpPr>
        <p:grpSpPr>
          <a:xfrm>
            <a:off x="7686845" y="665464"/>
            <a:ext cx="4155385" cy="4155385"/>
            <a:chOff x="3786690" y="585569"/>
            <a:chExt cx="4618620" cy="46186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AA5D954-9B74-3498-D79F-CAC692CE6160}"/>
                </a:ext>
              </a:extLst>
            </p:cNvPr>
            <p:cNvGrpSpPr/>
            <p:nvPr/>
          </p:nvGrpSpPr>
          <p:grpSpPr>
            <a:xfrm>
              <a:off x="3786690" y="585569"/>
              <a:ext cx="4618620" cy="4618620"/>
              <a:chOff x="1410474" y="614962"/>
              <a:chExt cx="4618620" cy="4618620"/>
            </a:xfrm>
          </p:grpSpPr>
          <p:sp>
            <p:nvSpPr>
              <p:cNvPr id="24" name="Donut 23">
                <a:extLst>
                  <a:ext uri="{FF2B5EF4-FFF2-40B4-BE49-F238E27FC236}">
                    <a16:creationId xmlns:a16="http://schemas.microsoft.com/office/drawing/2014/main" id="{D6849C42-0DC5-100D-000D-C3AEFFC11C9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2444" y="1776220"/>
                <a:ext cx="2354580" cy="2354580"/>
              </a:xfrm>
              <a:prstGeom prst="donut">
                <a:avLst>
                  <a:gd name="adj" fmla="val 1280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Donut 24">
                <a:extLst>
                  <a:ext uri="{FF2B5EF4-FFF2-40B4-BE49-F238E27FC236}">
                    <a16:creationId xmlns:a16="http://schemas.microsoft.com/office/drawing/2014/main" id="{CFB03FB1-0A62-7D9C-6DDC-789779428C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45827" y="1419603"/>
                <a:ext cx="3067813" cy="3067813"/>
              </a:xfrm>
              <a:prstGeom prst="donut">
                <a:avLst>
                  <a:gd name="adj" fmla="val 96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Donut 25">
                <a:extLst>
                  <a:ext uri="{FF2B5EF4-FFF2-40B4-BE49-F238E27FC236}">
                    <a16:creationId xmlns:a16="http://schemas.microsoft.com/office/drawing/2014/main" id="{2CBA8977-A287-CDFC-272D-918E4C7745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10474" y="614962"/>
                <a:ext cx="4618620" cy="4618620"/>
              </a:xfrm>
              <a:prstGeom prst="donut">
                <a:avLst>
                  <a:gd name="adj" fmla="val 661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" descr="Hexagonal Prisms: Paper Models, Surface Area, Volume Formulas and Nets">
              <a:extLst>
                <a:ext uri="{FF2B5EF4-FFF2-40B4-BE49-F238E27FC236}">
                  <a16:creationId xmlns:a16="http://schemas.microsoft.com/office/drawing/2014/main" id="{F2F4EC6A-8206-0A6F-8186-B7DF8F23C1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82824" y="1687951"/>
              <a:ext cx="1586276" cy="2535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298E4D-1A7A-D30E-B399-0BDEF8299373}"/>
              </a:ext>
            </a:extLst>
          </p:cNvPr>
          <p:cNvGrpSpPr/>
          <p:nvPr/>
        </p:nvGrpSpPr>
        <p:grpSpPr>
          <a:xfrm>
            <a:off x="227926" y="1389402"/>
            <a:ext cx="3114281" cy="3114281"/>
            <a:chOff x="227926" y="1389402"/>
            <a:chExt cx="3114281" cy="31142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7683CE8-2B65-D571-FBB2-F9B103964DC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7926" y="1389402"/>
              <a:ext cx="3114281" cy="3114281"/>
              <a:chOff x="6604774" y="614962"/>
              <a:chExt cx="4618620" cy="4618620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81ADC5F-1F0A-9FB2-48B8-A638A68EEA6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066314" y="2137338"/>
                <a:ext cx="1623242" cy="1623242"/>
                <a:chOff x="8207298" y="2509024"/>
                <a:chExt cx="1828800" cy="1828800"/>
              </a:xfrm>
            </p:grpSpPr>
            <p:sp>
              <p:nvSpPr>
                <p:cNvPr id="11" name="Frame 10">
                  <a:extLst>
                    <a:ext uri="{FF2B5EF4-FFF2-40B4-BE49-F238E27FC236}">
                      <a16:creationId xmlns:a16="http://schemas.microsoft.com/office/drawing/2014/main" id="{D0AE3B92-487F-9AD0-3A6E-EF51950C630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10072" y="2509024"/>
                  <a:ext cx="1826026" cy="1826026"/>
                </a:xfrm>
                <a:prstGeom prst="frame">
                  <a:avLst>
                    <a:gd name="adj1" fmla="val 50000"/>
                  </a:avLst>
                </a:prstGeom>
                <a:solidFill>
                  <a:srgbClr val="76D6FF">
                    <a:alpha val="31000"/>
                  </a:srgbClr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" name="Frame 9">
                  <a:extLst>
                    <a:ext uri="{FF2B5EF4-FFF2-40B4-BE49-F238E27FC236}">
                      <a16:creationId xmlns:a16="http://schemas.microsoft.com/office/drawing/2014/main" id="{FBAECFEF-81C4-4F08-7C4F-079D8A7862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207298" y="2509024"/>
                  <a:ext cx="1828800" cy="1828800"/>
                </a:xfrm>
                <a:prstGeom prst="frame">
                  <a:avLst>
                    <a:gd name="adj1" fmla="val 3721"/>
                  </a:avLst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53B852-5432-F84E-1D3D-03F8F0B02CC5}"/>
                  </a:ext>
                </a:extLst>
              </p:cNvPr>
              <p:cNvGrpSpPr/>
              <p:nvPr/>
            </p:nvGrpSpPr>
            <p:grpSpPr>
              <a:xfrm>
                <a:off x="6604774" y="614962"/>
                <a:ext cx="4618620" cy="4618620"/>
                <a:chOff x="1410474" y="614962"/>
                <a:chExt cx="4618620" cy="4618620"/>
              </a:xfrm>
            </p:grpSpPr>
            <p:sp>
              <p:nvSpPr>
                <p:cNvPr id="15" name="Donut 14">
                  <a:extLst>
                    <a:ext uri="{FF2B5EF4-FFF2-40B4-BE49-F238E27FC236}">
                      <a16:creationId xmlns:a16="http://schemas.microsoft.com/office/drawing/2014/main" id="{22E42DCF-FAF3-91C5-1848-1EAB1132EDF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02444" y="1776220"/>
                  <a:ext cx="2354580" cy="2354580"/>
                </a:xfrm>
                <a:prstGeom prst="donut">
                  <a:avLst>
                    <a:gd name="adj" fmla="val 128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Donut 15">
                  <a:extLst>
                    <a:ext uri="{FF2B5EF4-FFF2-40B4-BE49-F238E27FC236}">
                      <a16:creationId xmlns:a16="http://schemas.microsoft.com/office/drawing/2014/main" id="{3B2FC7F0-3462-AF7B-A8C7-5E29843976C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45827" y="1419603"/>
                  <a:ext cx="3067813" cy="3067813"/>
                </a:xfrm>
                <a:prstGeom prst="donut">
                  <a:avLst>
                    <a:gd name="adj" fmla="val 969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Donut 16">
                  <a:extLst>
                    <a:ext uri="{FF2B5EF4-FFF2-40B4-BE49-F238E27FC236}">
                      <a16:creationId xmlns:a16="http://schemas.microsoft.com/office/drawing/2014/main" id="{60DE1187-E9A4-C8DE-5BEC-8BDCC2936C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0474" y="614962"/>
                  <a:ext cx="4618620" cy="4618620"/>
                </a:xfrm>
                <a:prstGeom prst="donut">
                  <a:avLst>
                    <a:gd name="adj" fmla="val 661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BBD18-02FC-0D25-951B-27AD7E766E3B}"/>
                </a:ext>
              </a:extLst>
            </p:cNvPr>
            <p:cNvSpPr txBox="1"/>
            <p:nvPr/>
          </p:nvSpPr>
          <p:spPr>
            <a:xfrm>
              <a:off x="1119568" y="2608016"/>
              <a:ext cx="12769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Ice crystal</a:t>
              </a:r>
            </a:p>
            <a:p>
              <a:pPr algn="ctr"/>
              <a:r>
                <a:rPr lang="en-US" dirty="0"/>
                <a:t>(2D)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E3102E9-3A6C-61AE-0784-1775DFB17E4B}"/>
              </a:ext>
            </a:extLst>
          </p:cNvPr>
          <p:cNvGrpSpPr/>
          <p:nvPr/>
        </p:nvGrpSpPr>
        <p:grpSpPr>
          <a:xfrm>
            <a:off x="3974276" y="490626"/>
            <a:ext cx="3114281" cy="3939559"/>
            <a:chOff x="3974276" y="490626"/>
            <a:chExt cx="3114281" cy="393955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051B33F-A8A0-C99C-7F33-AA1E3EA7357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74276" y="1315904"/>
              <a:ext cx="3114281" cy="3114281"/>
              <a:chOff x="1410474" y="614962"/>
              <a:chExt cx="4618620" cy="4618620"/>
            </a:xfrm>
          </p:grpSpPr>
          <p:pic>
            <p:nvPicPr>
              <p:cNvPr id="13" name="Picture 8">
                <a:extLst>
                  <a:ext uri="{FF2B5EF4-FFF2-40B4-BE49-F238E27FC236}">
                    <a16:creationId xmlns:a16="http://schemas.microsoft.com/office/drawing/2014/main" id="{2400342A-9EDE-AC98-F66C-17E64E5641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77283" y="1719352"/>
                <a:ext cx="2404872" cy="2468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A8E57A2B-CEA5-C092-9357-B221490E63F2}"/>
                  </a:ext>
                </a:extLst>
              </p:cNvPr>
              <p:cNvGrpSpPr/>
              <p:nvPr/>
            </p:nvGrpSpPr>
            <p:grpSpPr>
              <a:xfrm>
                <a:off x="1410474" y="614962"/>
                <a:ext cx="4618620" cy="4618620"/>
                <a:chOff x="1410474" y="614962"/>
                <a:chExt cx="4618620" cy="4618620"/>
              </a:xfrm>
            </p:grpSpPr>
            <p:sp>
              <p:nvSpPr>
                <p:cNvPr id="4" name="Donut 3">
                  <a:extLst>
                    <a:ext uri="{FF2B5EF4-FFF2-40B4-BE49-F238E27FC236}">
                      <a16:creationId xmlns:a16="http://schemas.microsoft.com/office/drawing/2014/main" id="{AD727F63-B088-52DF-6948-186525FC36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02444" y="1776220"/>
                  <a:ext cx="2354580" cy="2354580"/>
                </a:xfrm>
                <a:prstGeom prst="donut">
                  <a:avLst>
                    <a:gd name="adj" fmla="val 1280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Donut 5">
                  <a:extLst>
                    <a:ext uri="{FF2B5EF4-FFF2-40B4-BE49-F238E27FC236}">
                      <a16:creationId xmlns:a16="http://schemas.microsoft.com/office/drawing/2014/main" id="{B6D8A556-B185-394F-016E-1E968AB043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45827" y="1419603"/>
                  <a:ext cx="3067813" cy="3067813"/>
                </a:xfrm>
                <a:prstGeom prst="donut">
                  <a:avLst>
                    <a:gd name="adj" fmla="val 969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Donut 6">
                  <a:extLst>
                    <a:ext uri="{FF2B5EF4-FFF2-40B4-BE49-F238E27FC236}">
                      <a16:creationId xmlns:a16="http://schemas.microsoft.com/office/drawing/2014/main" id="{546469F5-5E90-8674-65A8-284238A85D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0474" y="614962"/>
                  <a:ext cx="4618620" cy="4618620"/>
                </a:xfrm>
                <a:prstGeom prst="donut">
                  <a:avLst>
                    <a:gd name="adj" fmla="val 661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4AFD8E5-BA4C-3006-A582-77CF6A9772B2}"/>
                </a:ext>
              </a:extLst>
            </p:cNvPr>
            <p:cNvGrpSpPr/>
            <p:nvPr/>
          </p:nvGrpSpPr>
          <p:grpSpPr>
            <a:xfrm>
              <a:off x="4834107" y="490626"/>
              <a:ext cx="1621577" cy="1495610"/>
              <a:chOff x="1130422" y="621224"/>
              <a:chExt cx="1621577" cy="149561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F5A3A26C-0F2D-A452-FCDA-3267689152AD}"/>
                  </a:ext>
                </a:extLst>
              </p:cNvPr>
              <p:cNvSpPr/>
              <p:nvPr/>
            </p:nvSpPr>
            <p:spPr>
              <a:xfrm rot="5400000">
                <a:off x="1274345" y="1470748"/>
                <a:ext cx="1061894" cy="23027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26E630F-F2E1-52A2-4DB1-57FD106F9213}"/>
                  </a:ext>
                </a:extLst>
              </p:cNvPr>
              <p:cNvSpPr txBox="1"/>
              <p:nvPr/>
            </p:nvSpPr>
            <p:spPr>
              <a:xfrm>
                <a:off x="1130422" y="621224"/>
                <a:ext cx="16215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Water vapor 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81F61A-BB41-F13E-D1C1-F10E308686A6}"/>
                </a:ext>
              </a:extLst>
            </p:cNvPr>
            <p:cNvSpPr txBox="1"/>
            <p:nvPr/>
          </p:nvSpPr>
          <p:spPr>
            <a:xfrm>
              <a:off x="4876033" y="2569593"/>
              <a:ext cx="12769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Ice crystal</a:t>
              </a:r>
            </a:p>
            <a:p>
              <a:pPr algn="ctr"/>
              <a:r>
                <a:rPr lang="en-US" dirty="0"/>
                <a:t>(2D)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9789EF1-FD12-4883-2548-338FECCD3B6E}"/>
              </a:ext>
            </a:extLst>
          </p:cNvPr>
          <p:cNvSpPr txBox="1"/>
          <p:nvPr/>
        </p:nvSpPr>
        <p:spPr>
          <a:xfrm>
            <a:off x="9089980" y="2284850"/>
            <a:ext cx="12769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Ice crystal</a:t>
            </a:r>
          </a:p>
          <a:p>
            <a:pPr algn="ctr"/>
            <a:r>
              <a:rPr lang="en-US" dirty="0"/>
              <a:t>(3D)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E95F1144-C1A2-ED0B-B644-0F4E1A0D2D88}"/>
              </a:ext>
            </a:extLst>
          </p:cNvPr>
          <p:cNvSpPr/>
          <p:nvPr/>
        </p:nvSpPr>
        <p:spPr>
          <a:xfrm rot="8520344">
            <a:off x="2801060" y="1496311"/>
            <a:ext cx="2185605" cy="198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00075494-C1B0-4386-6CFB-3396C68CCAD7}"/>
              </a:ext>
            </a:extLst>
          </p:cNvPr>
          <p:cNvSpPr/>
          <p:nvPr/>
        </p:nvSpPr>
        <p:spPr>
          <a:xfrm rot="1494113">
            <a:off x="6153033" y="1216419"/>
            <a:ext cx="2185605" cy="1989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38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788C9176-56C3-3553-1DB6-0A3554B00773}"/>
              </a:ext>
            </a:extLst>
          </p:cNvPr>
          <p:cNvGrpSpPr>
            <a:grpSpLocks noChangeAspect="1"/>
          </p:cNvGrpSpPr>
          <p:nvPr/>
        </p:nvGrpSpPr>
        <p:grpSpPr>
          <a:xfrm>
            <a:off x="327699" y="768866"/>
            <a:ext cx="4285391" cy="4285391"/>
            <a:chOff x="2626765" y="298602"/>
            <a:chExt cx="5539070" cy="553907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33D4794-FFEB-DCCE-724B-3F13E923C0B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26765" y="298602"/>
              <a:ext cx="5539070" cy="5539070"/>
              <a:chOff x="1410370" y="1638633"/>
              <a:chExt cx="3114281" cy="311428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8051B33F-A8A0-C99C-7F33-AA1E3EA7357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410370" y="1638633"/>
                <a:ext cx="3114281" cy="3114281"/>
                <a:chOff x="1410474" y="614962"/>
                <a:chExt cx="4618620" cy="4618620"/>
              </a:xfrm>
            </p:grpSpPr>
            <p:pic>
              <p:nvPicPr>
                <p:cNvPr id="13" name="Picture 8">
                  <a:extLst>
                    <a:ext uri="{FF2B5EF4-FFF2-40B4-BE49-F238E27FC236}">
                      <a16:creationId xmlns:a16="http://schemas.microsoft.com/office/drawing/2014/main" id="{2400342A-9EDE-AC98-F66C-17E64E5641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77283" y="1719352"/>
                  <a:ext cx="2404872" cy="2468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E57A2B-CEA5-C092-9357-B221490E63F2}"/>
                    </a:ext>
                  </a:extLst>
                </p:cNvPr>
                <p:cNvGrpSpPr/>
                <p:nvPr/>
              </p:nvGrpSpPr>
              <p:grpSpPr>
                <a:xfrm>
                  <a:off x="1410474" y="614962"/>
                  <a:ext cx="4618620" cy="4618620"/>
                  <a:chOff x="1410474" y="614962"/>
                  <a:chExt cx="4618620" cy="4618620"/>
                </a:xfrm>
              </p:grpSpPr>
              <p:sp>
                <p:nvSpPr>
                  <p:cNvPr id="4" name="Donut 3">
                    <a:extLst>
                      <a:ext uri="{FF2B5EF4-FFF2-40B4-BE49-F238E27FC236}">
                        <a16:creationId xmlns:a16="http://schemas.microsoft.com/office/drawing/2014/main" id="{AD727F63-B088-52DF-6948-186525FC36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02444" y="1776220"/>
                    <a:ext cx="2354580" cy="2354580"/>
                  </a:xfrm>
                  <a:prstGeom prst="donut">
                    <a:avLst>
                      <a:gd name="adj" fmla="val 1280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Donut 5">
                    <a:extLst>
                      <a:ext uri="{FF2B5EF4-FFF2-40B4-BE49-F238E27FC236}">
                        <a16:creationId xmlns:a16="http://schemas.microsoft.com/office/drawing/2014/main" id="{B6D8A556-B185-394F-016E-1E968AB0435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45827" y="1419603"/>
                    <a:ext cx="3067813" cy="3067813"/>
                  </a:xfrm>
                  <a:prstGeom prst="donut">
                    <a:avLst>
                      <a:gd name="adj" fmla="val 969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7" name="Donut 6">
                    <a:extLst>
                      <a:ext uri="{FF2B5EF4-FFF2-40B4-BE49-F238E27FC236}">
                        <a16:creationId xmlns:a16="http://schemas.microsoft.com/office/drawing/2014/main" id="{546469F5-5E90-8674-65A8-284238A85D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10474" y="614962"/>
                    <a:ext cx="4618620" cy="4618620"/>
                  </a:xfrm>
                  <a:prstGeom prst="donut">
                    <a:avLst>
                      <a:gd name="adj" fmla="val 661"/>
                    </a:avLst>
                  </a:prstGeom>
                  <a:solidFill>
                    <a:schemeClr val="bg2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A87EA1C-5AC8-59E9-E8F4-11D0E5935E6C}"/>
                  </a:ext>
                </a:extLst>
              </p:cNvPr>
              <p:cNvGrpSpPr/>
              <p:nvPr/>
            </p:nvGrpSpPr>
            <p:grpSpPr>
              <a:xfrm>
                <a:off x="2828531" y="2588647"/>
                <a:ext cx="506436" cy="660341"/>
                <a:chOff x="6013166" y="1017898"/>
                <a:chExt cx="506436" cy="660341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ACA624F-63B7-A245-2628-DA479C0EB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32086" y="1029226"/>
                  <a:ext cx="373235" cy="649013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5E39C386-5CDF-2B8C-1EA7-9E96EDE66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V="1">
                  <a:off x="5801915" y="1345750"/>
                  <a:ext cx="660341" cy="463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7715EF4-0319-F186-2618-03FE033FAB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13166" y="1128278"/>
                      <a:ext cx="50643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  <m:r>
                              <a:rPr lang="en-US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oMath>
                        </m:oMathPara>
                      </a14:m>
                      <a:endParaRPr lang="en-US" sz="1400" dirty="0"/>
                    </a:p>
                  </p:txBody>
                </p:sp>
              </mc:Choice>
              <mc:Fallback>
                <p:sp>
                  <p:nvSpPr>
                    <p:cNvPr id="47" name="TextBox 46">
                      <a:extLst>
                        <a:ext uri="{FF2B5EF4-FFF2-40B4-BE49-F238E27FC236}">
                          <a16:creationId xmlns:a16="http://schemas.microsoft.com/office/drawing/2014/main" id="{67715EF4-0319-F186-2618-03FE033FAB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13166" y="1128278"/>
                      <a:ext cx="50643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77BC97-03DD-6AF4-1D5F-9523924C853D}"/>
                    </a:ext>
                  </a:extLst>
                </p:cNvPr>
                <p:cNvSpPr txBox="1"/>
                <p:nvPr/>
              </p:nvSpPr>
              <p:spPr>
                <a:xfrm>
                  <a:off x="4742741" y="2245751"/>
                  <a:ext cx="497057" cy="369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h𝑒𝑥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B77BC97-03DD-6AF4-1D5F-9523924C8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2741" y="2245751"/>
                  <a:ext cx="497057" cy="369331"/>
                </a:xfrm>
                <a:prstGeom prst="rect">
                  <a:avLst/>
                </a:prstGeom>
                <a:blipFill>
                  <a:blip r:embed="rId4"/>
                  <a:stretch>
                    <a:fillRect r="-35484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D28C619-F92C-10CD-6630-A6AB4ABE743D}"/>
                    </a:ext>
                  </a:extLst>
                </p:cNvPr>
                <p:cNvSpPr txBox="1"/>
                <p:nvPr/>
              </p:nvSpPr>
              <p:spPr>
                <a:xfrm>
                  <a:off x="4285988" y="3337106"/>
                  <a:ext cx="4970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h𝑒𝑥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D28C619-F92C-10CD-6630-A6AB4ABE7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5988" y="3337106"/>
                  <a:ext cx="497058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54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44D180E-B22F-22CB-1607-DDC6788635E5}"/>
                    </a:ext>
                  </a:extLst>
                </p:cNvPr>
                <p:cNvSpPr txBox="1"/>
                <p:nvPr/>
              </p:nvSpPr>
              <p:spPr>
                <a:xfrm>
                  <a:off x="5670485" y="2487345"/>
                  <a:ext cx="4970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h𝑒𝑥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44D180E-B22F-22CB-1607-DDC678863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485" y="2487345"/>
                  <a:ext cx="497058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83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2BC698-42E8-883D-D99C-F5A169871C86}"/>
              </a:ext>
            </a:extLst>
          </p:cNvPr>
          <p:cNvGrpSpPr>
            <a:grpSpLocks noChangeAspect="1"/>
          </p:cNvGrpSpPr>
          <p:nvPr/>
        </p:nvGrpSpPr>
        <p:grpSpPr>
          <a:xfrm>
            <a:off x="5244549" y="1793575"/>
            <a:ext cx="2256408" cy="2316464"/>
            <a:chOff x="6945468" y="2093351"/>
            <a:chExt cx="2884142" cy="2960906"/>
          </a:xfrm>
        </p:grpSpPr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18DCF5F9-2324-33E1-85CD-2EB02BE828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5468" y="2093351"/>
              <a:ext cx="2884142" cy="29609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45A15569-177F-AA35-08F9-900CE71A30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25584" y="2306600"/>
              <a:ext cx="2532333" cy="2532333"/>
            </a:xfrm>
            <a:prstGeom prst="donut">
              <a:avLst>
                <a:gd name="adj" fmla="val 96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C087A2B-6608-5947-B19F-2EF630C0E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7539" y="2306600"/>
              <a:ext cx="1" cy="1266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DD7650-A10B-F275-A2A5-17A2F2964892}"/>
                    </a:ext>
                  </a:extLst>
                </p:cNvPr>
                <p:cNvSpPr txBox="1"/>
                <p:nvPr/>
              </p:nvSpPr>
              <p:spPr>
                <a:xfrm>
                  <a:off x="7661309" y="2681276"/>
                  <a:ext cx="497058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DD7650-A10B-F275-A2A5-17A2F2964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1309" y="2681276"/>
                  <a:ext cx="497058" cy="391582"/>
                </a:xfrm>
                <a:prstGeom prst="rect">
                  <a:avLst/>
                </a:prstGeom>
                <a:blipFill>
                  <a:blip r:embed="rId7"/>
                  <a:stretch>
                    <a:fillRect r="-37500" b="-3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71" name="Picture 8">
            <a:extLst>
              <a:ext uri="{FF2B5EF4-FFF2-40B4-BE49-F238E27FC236}">
                <a16:creationId xmlns:a16="http://schemas.microsoft.com/office/drawing/2014/main" id="{7AC4372F-A656-77E9-465B-541D3C877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272" y="1793575"/>
            <a:ext cx="2256407" cy="231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6A803-447C-6623-BA35-616914385B10}"/>
                  </a:ext>
                </a:extLst>
              </p:cNvPr>
              <p:cNvSpPr txBox="1"/>
              <p:nvPr/>
            </p:nvSpPr>
            <p:spPr>
              <a:xfrm>
                <a:off x="9207947" y="2107135"/>
                <a:ext cx="603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DD6A803-447C-6623-BA35-616914385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947" y="2107135"/>
                <a:ext cx="6030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2B25A0-6ED1-A83C-FCDD-0556F8643D2D}"/>
              </a:ext>
            </a:extLst>
          </p:cNvPr>
          <p:cNvCxnSpPr>
            <a:cxnSpLocks/>
          </p:cNvCxnSpPr>
          <p:nvPr/>
        </p:nvCxnSpPr>
        <p:spPr>
          <a:xfrm rot="5400000" flipV="1">
            <a:off x="9491545" y="1413220"/>
            <a:ext cx="1" cy="990585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34A7DBD-761E-BB66-A5C2-D80351E59314}"/>
                  </a:ext>
                </a:extLst>
              </p:cNvPr>
              <p:cNvSpPr txBox="1"/>
              <p:nvPr/>
            </p:nvSpPr>
            <p:spPr>
              <a:xfrm>
                <a:off x="9701006" y="1506499"/>
                <a:ext cx="603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34A7DBD-761E-BB66-A5C2-D80351E59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06" y="1506499"/>
                <a:ext cx="6030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BB1C0EB-DB56-7C22-7455-E21B795F161A}"/>
                  </a:ext>
                </a:extLst>
              </p:cNvPr>
              <p:cNvSpPr txBox="1"/>
              <p:nvPr/>
            </p:nvSpPr>
            <p:spPr>
              <a:xfrm>
                <a:off x="8759713" y="1515463"/>
                <a:ext cx="6030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BB1C0EB-DB56-7C22-7455-E21B795F1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9713" y="1515463"/>
                <a:ext cx="60306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01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91910-F5A3-2520-AEC1-AC4879B9EE58}"/>
              </a:ext>
            </a:extLst>
          </p:cNvPr>
          <p:cNvGrpSpPr/>
          <p:nvPr/>
        </p:nvGrpSpPr>
        <p:grpSpPr>
          <a:xfrm>
            <a:off x="859423" y="823834"/>
            <a:ext cx="3553155" cy="3816884"/>
            <a:chOff x="3436368" y="823834"/>
            <a:chExt cx="3553155" cy="381688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1ECE12B-EF47-F1E3-65CB-BC44F4512FE1}"/>
                </a:ext>
              </a:extLst>
            </p:cNvPr>
            <p:cNvCxnSpPr>
              <a:cxnSpLocks/>
            </p:cNvCxnSpPr>
            <p:nvPr/>
          </p:nvCxnSpPr>
          <p:spPr>
            <a:xfrm>
              <a:off x="3683788" y="3989476"/>
              <a:ext cx="0" cy="254000"/>
            </a:xfrm>
            <a:prstGeom prst="line">
              <a:avLst/>
            </a:prstGeom>
            <a:ln w="3302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BD05261-F0B1-D37C-2A63-B945D8C91C8A}"/>
                </a:ext>
              </a:extLst>
            </p:cNvPr>
            <p:cNvCxnSpPr>
              <a:cxnSpLocks/>
            </p:cNvCxnSpPr>
            <p:nvPr/>
          </p:nvCxnSpPr>
          <p:spPr>
            <a:xfrm>
              <a:off x="6797626" y="4016375"/>
              <a:ext cx="0" cy="254000"/>
            </a:xfrm>
            <a:prstGeom prst="line">
              <a:avLst/>
            </a:prstGeom>
            <a:ln w="3302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5B50761-B458-EAE8-45DE-4CC9D4FFE3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490834" y="823834"/>
              <a:ext cx="3498689" cy="3498689"/>
              <a:chOff x="3490834" y="823834"/>
              <a:chExt cx="5210332" cy="5210332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F71A4E3-8C5A-1E2D-C2CE-6C88434D45A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90834" y="823834"/>
                <a:ext cx="5210332" cy="5210332"/>
                <a:chOff x="4470116" y="1858464"/>
                <a:chExt cx="2068590" cy="2068590"/>
              </a:xfrm>
            </p:grpSpPr>
            <p:sp>
              <p:nvSpPr>
                <p:cNvPr id="13" name="Donut 12">
                  <a:extLst>
                    <a:ext uri="{FF2B5EF4-FFF2-40B4-BE49-F238E27FC236}">
                      <a16:creationId xmlns:a16="http://schemas.microsoft.com/office/drawing/2014/main" id="{0522F6CE-C951-18A0-8686-F8AFF89290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470116" y="1858464"/>
                  <a:ext cx="2068590" cy="2068590"/>
                </a:xfrm>
                <a:prstGeom prst="donut">
                  <a:avLst>
                    <a:gd name="adj" fmla="val 969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Frame 14">
                  <a:extLst>
                    <a:ext uri="{FF2B5EF4-FFF2-40B4-BE49-F238E27FC236}">
                      <a16:creationId xmlns:a16="http://schemas.microsoft.com/office/drawing/2014/main" id="{A77FF8B1-A656-69EC-8A27-A8B672067DD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573422" y="1961770"/>
                  <a:ext cx="1861978" cy="1861978"/>
                </a:xfrm>
                <a:prstGeom prst="frame">
                  <a:avLst>
                    <a:gd name="adj1" fmla="val 1183"/>
                  </a:avLst>
                </a:prstGeom>
                <a:solidFill>
                  <a:schemeClr val="accent1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" name="Donut 18">
                <a:extLst>
                  <a:ext uri="{FF2B5EF4-FFF2-40B4-BE49-F238E27FC236}">
                    <a16:creationId xmlns:a16="http://schemas.microsoft.com/office/drawing/2014/main" id="{4DBE21A2-4145-8263-7A75-D7CD4B539A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921829" y="3283821"/>
                <a:ext cx="375724" cy="371810"/>
              </a:xfrm>
              <a:prstGeom prst="donut">
                <a:avLst>
                  <a:gd name="adj" fmla="val 49580"/>
                </a:avLst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8DFDF96-5D4E-AC71-E95C-A676EBDAAD66}"/>
                  </a:ext>
                </a:extLst>
              </p:cNvPr>
              <p:cNvGrpSpPr/>
              <p:nvPr/>
            </p:nvGrpSpPr>
            <p:grpSpPr>
              <a:xfrm>
                <a:off x="5584941" y="1105684"/>
                <a:ext cx="496634" cy="2244376"/>
                <a:chOff x="5584941" y="1105684"/>
                <a:chExt cx="496634" cy="2244376"/>
              </a:xfrm>
            </p:grpSpPr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C9444B5A-26F4-904F-1C76-FBC3C5DA16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81574" y="1105684"/>
                  <a:ext cx="1" cy="2244376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4927305-BDFF-E794-47E4-4DCB1392C201}"/>
                    </a:ext>
                  </a:extLst>
                </p:cNvPr>
                <p:cNvSpPr txBox="1"/>
                <p:nvPr/>
              </p:nvSpPr>
              <p:spPr>
                <a:xfrm>
                  <a:off x="5584941" y="1594653"/>
                  <a:ext cx="375724" cy="461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/>
                    <a:t>L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1C835B7-2B6E-6B7F-369E-EDBB607A0D46}"/>
                  </a:ext>
                </a:extLst>
              </p:cNvPr>
              <p:cNvGrpSpPr/>
              <p:nvPr/>
            </p:nvGrpSpPr>
            <p:grpSpPr>
              <a:xfrm>
                <a:off x="5926286" y="857240"/>
                <a:ext cx="1605598" cy="2493818"/>
                <a:chOff x="5863977" y="1363783"/>
                <a:chExt cx="1605598" cy="2493818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1AF9D47B-177B-7F17-40C9-08CEADD32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108158" y="1363783"/>
                  <a:ext cx="0" cy="2493818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AEC926-A15A-1A8D-6FBB-F70FC39CF7AA}"/>
                    </a:ext>
                  </a:extLst>
                </p:cNvPr>
                <p:cNvSpPr txBox="1"/>
                <p:nvPr/>
              </p:nvSpPr>
              <p:spPr>
                <a:xfrm>
                  <a:off x="5863977" y="2101674"/>
                  <a:ext cx="1605598" cy="687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 err="1"/>
                    <a:t>L</a:t>
                  </a:r>
                  <a:r>
                    <a:rPr lang="en-US" sz="2400" i="1" baseline="-25000" dirty="0" err="1"/>
                    <a:t>equiv</a:t>
                  </a:r>
                  <a:endParaRPr lang="en-US" sz="2400" i="1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A84AF9-6C3F-F766-2351-D7BDA0768996}"/>
                  </a:ext>
                </a:extLst>
              </p:cNvPr>
              <p:cNvGrpSpPr/>
              <p:nvPr/>
            </p:nvGrpSpPr>
            <p:grpSpPr>
              <a:xfrm>
                <a:off x="6242529" y="1157879"/>
                <a:ext cx="2169579" cy="2180392"/>
                <a:chOff x="3183826" y="1439899"/>
                <a:chExt cx="2169579" cy="2180392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AA72BB3-161F-B558-984E-A3E114A2A5ED}"/>
                    </a:ext>
                  </a:extLst>
                </p:cNvPr>
                <p:cNvCxnSpPr>
                  <a:cxnSpLocks/>
                  <a:stCxn id="19" idx="7"/>
                </p:cNvCxnSpPr>
                <p:nvPr/>
              </p:nvCxnSpPr>
              <p:spPr>
                <a:xfrm flipV="1">
                  <a:off x="3183826" y="1439899"/>
                  <a:ext cx="2127748" cy="2180392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AC4326D-FD71-8CCA-A2D8-8D2551DA5DAF}"/>
                    </a:ext>
                  </a:extLst>
                </p:cNvPr>
                <p:cNvSpPr txBox="1"/>
                <p:nvPr/>
              </p:nvSpPr>
              <p:spPr>
                <a:xfrm>
                  <a:off x="3697510" y="2841525"/>
                  <a:ext cx="1655895" cy="6875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i="1" dirty="0" err="1"/>
                    <a:t>L</a:t>
                  </a:r>
                  <a:r>
                    <a:rPr lang="en-US" sz="2400" i="1" baseline="-25000" dirty="0" err="1"/>
                    <a:t>corner</a:t>
                  </a:r>
                  <a:endParaRPr lang="en-US" sz="2400" i="1" dirty="0"/>
                </a:p>
              </p:txBody>
            </p:sp>
          </p:grp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9AE47BB-C3A8-70DA-4083-030F8AFFC68F}"/>
                </a:ext>
              </a:extLst>
            </p:cNvPr>
            <p:cNvSpPr txBox="1"/>
            <p:nvPr/>
          </p:nvSpPr>
          <p:spPr>
            <a:xfrm>
              <a:off x="5066172" y="4154469"/>
              <a:ext cx="328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x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88B2EF-2CD6-15DB-3E6A-664FB4D0B6E6}"/>
                </a:ext>
              </a:extLst>
            </p:cNvPr>
            <p:cNvSpPr txBox="1"/>
            <p:nvPr/>
          </p:nvSpPr>
          <p:spPr>
            <a:xfrm>
              <a:off x="3436368" y="4179053"/>
              <a:ext cx="49483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-L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465DBC8-241A-3EFA-786F-448D9F047C81}"/>
                </a:ext>
              </a:extLst>
            </p:cNvPr>
            <p:cNvSpPr txBox="1"/>
            <p:nvPr/>
          </p:nvSpPr>
          <p:spPr>
            <a:xfrm>
              <a:off x="6634867" y="4179053"/>
              <a:ext cx="3286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L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48D9D1E-057B-28E3-87E0-BB634380DD6E}"/>
                </a:ext>
              </a:extLst>
            </p:cNvPr>
            <p:cNvCxnSpPr>
              <a:cxnSpLocks/>
            </p:cNvCxnSpPr>
            <p:nvPr/>
          </p:nvCxnSpPr>
          <p:spPr>
            <a:xfrm>
              <a:off x="5225731" y="4143375"/>
              <a:ext cx="0" cy="81181"/>
            </a:xfrm>
            <a:prstGeom prst="line">
              <a:avLst/>
            </a:prstGeom>
            <a:ln w="3302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7CF23626-4F17-98A3-F34E-C3A528F70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26" y="1803418"/>
            <a:ext cx="3537149" cy="36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30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70646FC-37F8-19DA-B0F3-E2D3CBAA8FCB}"/>
              </a:ext>
            </a:extLst>
          </p:cNvPr>
          <p:cNvSpPr txBox="1"/>
          <p:nvPr/>
        </p:nvSpPr>
        <p:spPr>
          <a:xfrm>
            <a:off x="2746676" y="1187081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3755C9-7304-17E2-5976-CD3D9BC76DE2}"/>
              </a:ext>
            </a:extLst>
          </p:cNvPr>
          <p:cNvGrpSpPr/>
          <p:nvPr/>
        </p:nvGrpSpPr>
        <p:grpSpPr>
          <a:xfrm>
            <a:off x="150986" y="4279981"/>
            <a:ext cx="3183785" cy="2391160"/>
            <a:chOff x="373723" y="4279981"/>
            <a:chExt cx="3183785" cy="2391160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7A83CFB-61D5-9F1C-53D9-EF7C0E620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723" y="4279981"/>
              <a:ext cx="3183785" cy="2391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4B08C7-8B7D-7F70-31F5-188B594CB3FE}"/>
                </a:ext>
              </a:extLst>
            </p:cNvPr>
            <p:cNvSpPr txBox="1"/>
            <p:nvPr/>
          </p:nvSpPr>
          <p:spPr>
            <a:xfrm>
              <a:off x="1875015" y="5008614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433DC6F-F78F-9DFA-799D-AD5E54AB264A}"/>
              </a:ext>
            </a:extLst>
          </p:cNvPr>
          <p:cNvSpPr txBox="1"/>
          <p:nvPr/>
        </p:nvSpPr>
        <p:spPr>
          <a:xfrm>
            <a:off x="3814745" y="358579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A0902D5-51C7-A6D2-3C06-893AA14F398B}"/>
              </a:ext>
            </a:extLst>
          </p:cNvPr>
          <p:cNvGrpSpPr/>
          <p:nvPr/>
        </p:nvGrpSpPr>
        <p:grpSpPr>
          <a:xfrm>
            <a:off x="3262999" y="4258433"/>
            <a:ext cx="3027759" cy="2524554"/>
            <a:chOff x="6368489" y="4236479"/>
            <a:chExt cx="3027759" cy="252455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762A2037-CF20-450C-EE67-B784872C13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8489" y="4236479"/>
              <a:ext cx="3027759" cy="2524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0E703E5-DA73-C093-397A-329A266C4432}"/>
                </a:ext>
              </a:extLst>
            </p:cNvPr>
            <p:cNvSpPr txBox="1"/>
            <p:nvPr/>
          </p:nvSpPr>
          <p:spPr>
            <a:xfrm>
              <a:off x="7776383" y="5264159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EFFE3CD-73CE-B20E-7529-43C630310EDC}"/>
              </a:ext>
            </a:extLst>
          </p:cNvPr>
          <p:cNvGrpSpPr/>
          <p:nvPr/>
        </p:nvGrpSpPr>
        <p:grpSpPr>
          <a:xfrm>
            <a:off x="6245993" y="4279981"/>
            <a:ext cx="3289441" cy="2532082"/>
            <a:chOff x="9076290" y="4228951"/>
            <a:chExt cx="3289441" cy="2532082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A9D10EC-9070-1FAA-8329-BA9E9F9445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76290" y="4228951"/>
              <a:ext cx="3289441" cy="25320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045473-CFE8-06BE-E649-91D65112C36D}"/>
                </a:ext>
              </a:extLst>
            </p:cNvPr>
            <p:cNvSpPr txBox="1"/>
            <p:nvPr/>
          </p:nvSpPr>
          <p:spPr>
            <a:xfrm>
              <a:off x="10561031" y="5000806"/>
              <a:ext cx="3707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680F7B3-4C97-FDCA-98B3-5E8D412D8760}"/>
              </a:ext>
            </a:extLst>
          </p:cNvPr>
          <p:cNvSpPr txBox="1"/>
          <p:nvPr/>
        </p:nvSpPr>
        <p:spPr>
          <a:xfrm>
            <a:off x="5374752" y="1609717"/>
            <a:ext cx="370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35" y="-124650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DD1D451-5B9B-72FB-F115-001737E50C24}"/>
              </a:ext>
            </a:extLst>
          </p:cNvPr>
          <p:cNvGrpSpPr/>
          <p:nvPr/>
        </p:nvGrpSpPr>
        <p:grpSpPr>
          <a:xfrm>
            <a:off x="6243593" y="49599"/>
            <a:ext cx="3201731" cy="2084408"/>
            <a:chOff x="6243593" y="49599"/>
            <a:chExt cx="3201731" cy="208440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2A117DB-4166-9179-602C-C82BE28F3551}"/>
                </a:ext>
              </a:extLst>
            </p:cNvPr>
            <p:cNvGrpSpPr/>
            <p:nvPr/>
          </p:nvGrpSpPr>
          <p:grpSpPr>
            <a:xfrm>
              <a:off x="6414314" y="49599"/>
              <a:ext cx="3008788" cy="1856852"/>
              <a:chOff x="6110202" y="285527"/>
              <a:chExt cx="3008788" cy="1856852"/>
            </a:xfrm>
          </p:grpSpPr>
          <p:pic>
            <p:nvPicPr>
              <p:cNvPr id="23" name="Picture 8">
                <a:extLst>
                  <a:ext uri="{FF2B5EF4-FFF2-40B4-BE49-F238E27FC236}">
                    <a16:creationId xmlns:a16="http://schemas.microsoft.com/office/drawing/2014/main" id="{4BEE5EE4-65E1-C061-592F-557A95BBCB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00"/>
              <a:stretch/>
            </p:blipFill>
            <p:spPr bwMode="auto">
              <a:xfrm>
                <a:off x="6110202" y="285527"/>
                <a:ext cx="3008788" cy="1856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0−400</m:t>
                        </m:r>
                      </m:oMath>
                    </a14:m>
                    <a:r>
                      <a:rPr lang="en-US" sz="2400" dirty="0"/>
                      <a:t> and </a:t>
                    </a:r>
                    <a14:m>
                      <m:oMath xmlns:m="http://schemas.openxmlformats.org/officeDocument/2006/math"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800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−1200 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45D0F63-2549-FA74-34B9-331714DF05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647" y="309166"/>
                    <a:ext cx="221220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71" t="-4478" b="-89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7" name="Frame 26">
              <a:extLst>
                <a:ext uri="{FF2B5EF4-FFF2-40B4-BE49-F238E27FC236}">
                  <a16:creationId xmlns:a16="http://schemas.microsoft.com/office/drawing/2014/main" id="{BB586D11-CEA2-F90A-D3BD-E55297789CFD}"/>
                </a:ext>
              </a:extLst>
            </p:cNvPr>
            <p:cNvSpPr/>
            <p:nvPr/>
          </p:nvSpPr>
          <p:spPr>
            <a:xfrm>
              <a:off x="6243593" y="49599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0CDF84F-A659-4B9D-B940-1B8F75AFB1D2}"/>
              </a:ext>
            </a:extLst>
          </p:cNvPr>
          <p:cNvGrpSpPr/>
          <p:nvPr/>
        </p:nvGrpSpPr>
        <p:grpSpPr>
          <a:xfrm>
            <a:off x="6243593" y="2211471"/>
            <a:ext cx="3342497" cy="2108156"/>
            <a:chOff x="6243593" y="2188025"/>
            <a:chExt cx="3342497" cy="210815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B297039-313C-4511-B511-7B4C61BAAC00}"/>
                </a:ext>
              </a:extLst>
            </p:cNvPr>
            <p:cNvGrpSpPr/>
            <p:nvPr/>
          </p:nvGrpSpPr>
          <p:grpSpPr>
            <a:xfrm>
              <a:off x="6337377" y="2188025"/>
              <a:ext cx="3248713" cy="2036715"/>
              <a:chOff x="8766923" y="1045568"/>
              <a:chExt cx="3248713" cy="2036715"/>
            </a:xfrm>
          </p:grpSpPr>
          <p:pic>
            <p:nvPicPr>
              <p:cNvPr id="20" name="Picture 10">
                <a:extLst>
                  <a:ext uri="{FF2B5EF4-FFF2-40B4-BE49-F238E27FC236}">
                    <a16:creationId xmlns:a16="http://schemas.microsoft.com/office/drawing/2014/main" id="{A2EFD071-3465-4AC7-5D9A-AFB7BD3E6D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66923" y="1077363"/>
                <a:ext cx="3248713" cy="20049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/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400−800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𝑚𝑠</m:t>
                        </m:r>
                      </m:oMath>
                    </a14:m>
                    <a:r>
                      <a:rPr lang="en-US" sz="2400" dirty="0"/>
                      <a:t>  </a:t>
                    </a: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BDDB619-5BAE-0D6D-9B34-E9BB2EE316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0889" y="1045568"/>
                    <a:ext cx="2212207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1" b="-216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0" name="Frame 29">
              <a:extLst>
                <a:ext uri="{FF2B5EF4-FFF2-40B4-BE49-F238E27FC236}">
                  <a16:creationId xmlns:a16="http://schemas.microsoft.com/office/drawing/2014/main" id="{6C901FAD-4F88-AE39-1377-34079EEC2115}"/>
                </a:ext>
              </a:extLst>
            </p:cNvPr>
            <p:cNvSpPr/>
            <p:nvPr/>
          </p:nvSpPr>
          <p:spPr>
            <a:xfrm>
              <a:off x="6243593" y="2211773"/>
              <a:ext cx="3201731" cy="2084408"/>
            </a:xfrm>
            <a:prstGeom prst="frame">
              <a:avLst>
                <a:gd name="adj1" fmla="val 125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235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4E5DB0B-07FC-11D8-0F06-188714C3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6975" y="0"/>
            <a:ext cx="9798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4B536A-663F-BFF2-88CF-7AFF296C1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82" y="354331"/>
            <a:ext cx="7168071" cy="5383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DC58D378-4520-853C-D939-E45791A8F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998" y="434340"/>
            <a:ext cx="7189602" cy="53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40" y="4815482"/>
            <a:ext cx="2532269" cy="1245068"/>
            <a:chOff x="9018270" y="5063490"/>
            <a:chExt cx="2271574" cy="1245068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018270" y="5385228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Convex growth facets </a:t>
              </a:r>
            </a:p>
            <a:p>
              <a:r>
                <a:rPr lang="en-US" dirty="0"/>
                <a:t>transition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1234309" y="5137220"/>
            <a:ext cx="1913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Concave ablation facets transition to rounding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FDA961-EC8F-9BE1-6E3A-C345F0BEE1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815" y="2719641"/>
            <a:ext cx="1409229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97AF22-5D7B-A765-96EA-CFA809F2C64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719641"/>
            <a:ext cx="1405890" cy="10558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5339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7008</TotalTime>
  <Words>124</Words>
  <Application>Microsoft Macintosh PowerPoint</Application>
  <PresentationFormat>Widescreen</PresentationFormat>
  <Paragraphs>59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40</cp:revision>
  <dcterms:created xsi:type="dcterms:W3CDTF">2024-01-11T22:58:13Z</dcterms:created>
  <dcterms:modified xsi:type="dcterms:W3CDTF">2024-02-20T22:59:39Z</dcterms:modified>
</cp:coreProperties>
</file>