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5"/>
  </p:normalViewPr>
  <p:slideViewPr>
    <p:cSldViewPr snapToGrid="0" showGuides="1">
      <p:cViewPr>
        <p:scale>
          <a:sx n="113" d="100"/>
          <a:sy n="113" d="100"/>
        </p:scale>
        <p:origin x="4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AD633-D812-477F-E86A-BD16678A9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CD895-D383-191C-4B3C-3BB3CBD9AC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F1807-508B-7B22-A6C1-601B9239C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80548-7513-7F45-B43A-D5AEED4F4B51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AEC48-7E01-F6BD-CE1A-40172391D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647FE-E0A2-70D5-7181-3C8DD3013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CD17-2BB4-7540-9AFD-360406E95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0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AE13B-B9C4-52E3-66CA-86C1065F3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B3A1A-F859-4865-1FA3-EC844AAC0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8E9A4-232C-5131-A03D-74C020CC5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80548-7513-7F45-B43A-D5AEED4F4B51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1B5C0-40A5-0CA2-0854-9AF0ED473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50329-AFA2-B367-5363-7C56B7D3C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CD17-2BB4-7540-9AFD-360406E95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4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5133F0-2704-9700-5803-1ACF02F4A7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542E4-0ED7-3526-0773-99954E089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074CB-0E03-C338-D95A-B39DFAA5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80548-7513-7F45-B43A-D5AEED4F4B51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9F137-826A-8FEF-FD2E-DEAB1EB16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843CC-C0C3-E307-68B5-F879E5905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CD17-2BB4-7540-9AFD-360406E95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74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7F517-E9C1-E5B9-6B7A-990970918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2828F-962D-D61B-BA89-755A5548C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97027-882F-AF92-2E6A-69B5F54B4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80548-7513-7F45-B43A-D5AEED4F4B51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AE5D4-C754-35AE-E0F3-5721CE957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51B26-A5B0-63D8-2946-DBCB44D76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CD17-2BB4-7540-9AFD-360406E95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39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D3439-8CA5-A256-71F9-DD04C0368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9C8D2-FDD7-AA84-0599-9AB5B39FD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3378E-B7FA-B2E3-4E94-25DA9C421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80548-7513-7F45-B43A-D5AEED4F4B51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E0747-3B43-2757-3C02-FB68EF876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5B890-E3BD-543E-EBCF-DFFB3982C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CD17-2BB4-7540-9AFD-360406E95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57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DEE27-0193-4DC9-4396-A2FCC3FF0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97E5D-C204-221F-0AA4-9A3E92551F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FC8D9A-09A2-8632-9EB0-7D227565A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96D21-30B9-1173-A326-DD8B94218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80548-7513-7F45-B43A-D5AEED4F4B51}" type="datetimeFigureOut">
              <a:rPr lang="en-US" smtClean="0"/>
              <a:t>1/9/24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5D65F-D4A4-77D2-C337-6E6AAEFF4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26C7E-496F-EE19-1B1A-E51EB396B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CD17-2BB4-7540-9AFD-360406E95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01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EBC6A-07EC-EDED-7DC2-AF5F8710B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E2CA4-2FDC-E712-CE10-5372E1A32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E9634-86F0-4F74-4371-60CD501A3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D627F9-D251-0B00-69F0-C25F4378E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7DB0A6-2A72-C4BB-0484-6BAED9806D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F68434-C26A-3B98-6A61-CBD40B54B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80548-7513-7F45-B43A-D5AEED4F4B51}" type="datetimeFigureOut">
              <a:rPr lang="en-US" smtClean="0"/>
              <a:t>1/9/24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2AF635-6B1E-72FD-F02B-ED4E8697F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2CA9C7-1E55-9237-5AD1-3793EDEC8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CD17-2BB4-7540-9AFD-360406E95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56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D47EF-1E13-4CDE-3ACC-90FB80E19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B9886D-8C1E-4F28-96F0-09FB94648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80548-7513-7F45-B43A-D5AEED4F4B51}" type="datetimeFigureOut">
              <a:rPr lang="en-US" smtClean="0"/>
              <a:t>1/9/24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D75157-2908-96AA-7CDA-24056EF4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F73D87-321D-FE93-930E-65B4468C1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CD17-2BB4-7540-9AFD-360406E95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29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494FEA-E423-02AD-5583-523CE4705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80548-7513-7F45-B43A-D5AEED4F4B51}" type="datetimeFigureOut">
              <a:rPr lang="en-US" smtClean="0"/>
              <a:t>1/9/24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4E3B8F-D7E7-58B7-7831-8E4A89300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5240BF-8383-6711-CFFC-FE44BB142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CD17-2BB4-7540-9AFD-360406E95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59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0109C-F989-89A1-5AF9-977B0F51F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0E566-B430-A2F6-BB28-AC40612E5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08E316-F3E5-42D6-A349-678CBE9C6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D95EE-7167-CD73-8E2F-E465A3F0E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80548-7513-7F45-B43A-D5AEED4F4B51}" type="datetimeFigureOut">
              <a:rPr lang="en-US" smtClean="0"/>
              <a:t>1/9/24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5B289-F0FB-50C7-1D2A-9DBD84EBD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DE539-D775-F553-0B1A-025A63F18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CD17-2BB4-7540-9AFD-360406E95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5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B9D03-426D-2D8C-2346-009EA69D1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8AD08B-2C6E-69B3-2218-98DA0DF2F6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77091-7321-1D83-8918-A0FBE4853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978A2-9080-AD99-C226-66D39BF3A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80548-7513-7F45-B43A-D5AEED4F4B51}" type="datetimeFigureOut">
              <a:rPr lang="en-US" smtClean="0"/>
              <a:t>1/9/24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5463A-EA4D-4D3B-DC2D-976F7D7C0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E2F9A-A9C8-5486-17C9-A3DA5B612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CD17-2BB4-7540-9AFD-360406E95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36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AB7614-DE3D-600E-7E62-D8E5BB791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EE4BB-3428-4116-AF9A-0689A5658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D011F-B237-2CE5-C335-2DEB2B864D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80548-7513-7F45-B43A-D5AEED4F4B51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39BE6-0129-A3E5-1D16-95E498B150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57E57-882F-08E1-1B8D-22CF49F186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7CD17-2BB4-7540-9AFD-360406E95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13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3749043B-EA21-5FA5-204A-73012FAB58F3}"/>
              </a:ext>
            </a:extLst>
          </p:cNvPr>
          <p:cNvSpPr/>
          <p:nvPr/>
        </p:nvSpPr>
        <p:spPr>
          <a:xfrm>
            <a:off x="2788360" y="681652"/>
            <a:ext cx="6979954" cy="2341466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42743A4C-6FAE-7889-055C-4AD9E182EEB6}"/>
              </a:ext>
            </a:extLst>
          </p:cNvPr>
          <p:cNvSpPr/>
          <p:nvPr/>
        </p:nvSpPr>
        <p:spPr>
          <a:xfrm rot="202794">
            <a:off x="2442690" y="2355835"/>
            <a:ext cx="7323779" cy="1315498"/>
          </a:xfrm>
          <a:custGeom>
            <a:avLst/>
            <a:gdLst>
              <a:gd name="connsiteX0" fmla="*/ 496866 w 7323779"/>
              <a:gd name="connsiteY0" fmla="*/ 765420 h 1315498"/>
              <a:gd name="connsiteX1" fmla="*/ 2076284 w 7323779"/>
              <a:gd name="connsiteY1" fmla="*/ 765420 h 1315498"/>
              <a:gd name="connsiteX2" fmla="*/ 3223440 w 7323779"/>
              <a:gd name="connsiteY2" fmla="*/ 599166 h 1315498"/>
              <a:gd name="connsiteX3" fmla="*/ 4154466 w 7323779"/>
              <a:gd name="connsiteY3" fmla="*/ 349784 h 1315498"/>
              <a:gd name="connsiteX4" fmla="*/ 4861048 w 7323779"/>
              <a:gd name="connsiteY4" fmla="*/ 200155 h 1315498"/>
              <a:gd name="connsiteX5" fmla="*/ 6249273 w 7323779"/>
              <a:gd name="connsiteY5" fmla="*/ 42213 h 1315498"/>
              <a:gd name="connsiteX6" fmla="*/ 6989106 w 7323779"/>
              <a:gd name="connsiteY6" fmla="*/ 33900 h 1315498"/>
              <a:gd name="connsiteX7" fmla="*/ 7313302 w 7323779"/>
              <a:gd name="connsiteY7" fmla="*/ 441224 h 1315498"/>
              <a:gd name="connsiteX8" fmla="*/ 7246800 w 7323779"/>
              <a:gd name="connsiteY8" fmla="*/ 973239 h 1315498"/>
              <a:gd name="connsiteX9" fmla="*/ 7271739 w 7323779"/>
              <a:gd name="connsiteY9" fmla="*/ 1289122 h 1315498"/>
              <a:gd name="connsiteX10" fmla="*/ 6905979 w 7323779"/>
              <a:gd name="connsiteY10" fmla="*/ 1297435 h 1315498"/>
              <a:gd name="connsiteX11" fmla="*/ 504187 w 7323779"/>
              <a:gd name="connsiteY11" fmla="*/ 1265862 h 1315498"/>
              <a:gd name="connsiteX12" fmla="*/ 420297 w 7323779"/>
              <a:gd name="connsiteY12" fmla="*/ 1257473 h 1315498"/>
              <a:gd name="connsiteX13" fmla="*/ 496866 w 7323779"/>
              <a:gd name="connsiteY13" fmla="*/ 765420 h 131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323779" h="1315498">
                <a:moveTo>
                  <a:pt x="496866" y="765420"/>
                </a:moveTo>
                <a:cubicBezTo>
                  <a:pt x="772864" y="683411"/>
                  <a:pt x="1621855" y="793129"/>
                  <a:pt x="2076284" y="765420"/>
                </a:cubicBezTo>
                <a:cubicBezTo>
                  <a:pt x="2530713" y="737711"/>
                  <a:pt x="2877076" y="668439"/>
                  <a:pt x="3223440" y="599166"/>
                </a:cubicBezTo>
                <a:cubicBezTo>
                  <a:pt x="3569804" y="529893"/>
                  <a:pt x="3881531" y="416286"/>
                  <a:pt x="4154466" y="349784"/>
                </a:cubicBezTo>
                <a:cubicBezTo>
                  <a:pt x="4427401" y="283282"/>
                  <a:pt x="4511913" y="251417"/>
                  <a:pt x="4861048" y="200155"/>
                </a:cubicBezTo>
                <a:cubicBezTo>
                  <a:pt x="5210183" y="148893"/>
                  <a:pt x="5894597" y="69922"/>
                  <a:pt x="6249273" y="42213"/>
                </a:cubicBezTo>
                <a:cubicBezTo>
                  <a:pt x="6603949" y="14504"/>
                  <a:pt x="6811768" y="-32602"/>
                  <a:pt x="6989106" y="33900"/>
                </a:cubicBezTo>
                <a:cubicBezTo>
                  <a:pt x="7166444" y="100402"/>
                  <a:pt x="7270353" y="284668"/>
                  <a:pt x="7313302" y="441224"/>
                </a:cubicBezTo>
                <a:cubicBezTo>
                  <a:pt x="7356251" y="597780"/>
                  <a:pt x="7253727" y="831923"/>
                  <a:pt x="7246800" y="973239"/>
                </a:cubicBezTo>
                <a:cubicBezTo>
                  <a:pt x="7239873" y="1114555"/>
                  <a:pt x="7328542" y="1235090"/>
                  <a:pt x="7271739" y="1289122"/>
                </a:cubicBezTo>
                <a:cubicBezTo>
                  <a:pt x="7214936" y="1343154"/>
                  <a:pt x="6905979" y="1297435"/>
                  <a:pt x="6905979" y="1297435"/>
                </a:cubicBezTo>
                <a:lnTo>
                  <a:pt x="504187" y="1265862"/>
                </a:lnTo>
                <a:cubicBezTo>
                  <a:pt x="-576760" y="1259202"/>
                  <a:pt x="416103" y="1341363"/>
                  <a:pt x="420297" y="1257473"/>
                </a:cubicBezTo>
                <a:cubicBezTo>
                  <a:pt x="424491" y="1173583"/>
                  <a:pt x="220868" y="847429"/>
                  <a:pt x="496866" y="76542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60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C212DFA-86F4-86A3-A521-A44A1A1D0301}"/>
              </a:ext>
            </a:extLst>
          </p:cNvPr>
          <p:cNvGrpSpPr/>
          <p:nvPr/>
        </p:nvGrpSpPr>
        <p:grpSpPr>
          <a:xfrm>
            <a:off x="2149696" y="3372681"/>
            <a:ext cx="7538741" cy="1735767"/>
            <a:chOff x="2149696" y="3372681"/>
            <a:chExt cx="7538741" cy="173576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E1FC69A-4840-B4AC-77EC-835257E2C81E}"/>
                </a:ext>
              </a:extLst>
            </p:cNvPr>
            <p:cNvSpPr/>
            <p:nvPr/>
          </p:nvSpPr>
          <p:spPr>
            <a:xfrm>
              <a:off x="2832508" y="3429000"/>
              <a:ext cx="6855929" cy="1679448"/>
            </a:xfrm>
            <a:prstGeom prst="rect">
              <a:avLst/>
            </a:prstGeom>
            <a:pattFill prst="pct60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683DC97-2B9D-EAE5-1995-D187B5A6F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49696" y="3372681"/>
              <a:ext cx="669901" cy="78740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4EF4A3F-4ECC-552A-D16E-D8327AC2AECE}"/>
              </a:ext>
            </a:extLst>
          </p:cNvPr>
          <p:cNvGrpSpPr/>
          <p:nvPr/>
        </p:nvGrpSpPr>
        <p:grpSpPr>
          <a:xfrm>
            <a:off x="7644145" y="2583810"/>
            <a:ext cx="1231392" cy="2524639"/>
            <a:chOff x="8232207" y="3232860"/>
            <a:chExt cx="1231392" cy="1867239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481BAF4-DAA7-8CA2-45F5-440E21C659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36864" y="3232860"/>
              <a:ext cx="0" cy="1867239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50EDF8B-975D-D876-90B1-085FBBD2210D}"/>
                    </a:ext>
                  </a:extLst>
                </p:cNvPr>
                <p:cNvSpPr txBox="1"/>
                <p:nvPr/>
              </p:nvSpPr>
              <p:spPr>
                <a:xfrm>
                  <a:off x="8232207" y="3679211"/>
                  <a:ext cx="123139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</m:sub>
                        </m:sSub>
                      </m:oMath>
                    </m:oMathPara>
                  </a14:m>
                  <a:endParaRPr lang="en-US" sz="3000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50EDF8B-975D-D876-90B1-085FBBD221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2207" y="3679211"/>
                  <a:ext cx="1231392" cy="55399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0C1E52-250A-B6DD-B411-58A20A4BAA81}"/>
              </a:ext>
            </a:extLst>
          </p:cNvPr>
          <p:cNvGrpSpPr/>
          <p:nvPr/>
        </p:nvGrpSpPr>
        <p:grpSpPr>
          <a:xfrm>
            <a:off x="6810233" y="2705496"/>
            <a:ext cx="1231392" cy="701022"/>
            <a:chOff x="8335358" y="2682171"/>
            <a:chExt cx="1231392" cy="70102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3F7D1C9-7DE2-2D0B-1402-BC6B430260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36864" y="2682171"/>
              <a:ext cx="530" cy="701022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934E56B-75AB-188E-1F8D-94F740C6167D}"/>
                    </a:ext>
                  </a:extLst>
                </p:cNvPr>
                <p:cNvSpPr txBox="1"/>
                <p:nvPr/>
              </p:nvSpPr>
              <p:spPr>
                <a:xfrm>
                  <a:off x="8335358" y="2704749"/>
                  <a:ext cx="1231392" cy="5866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𝑄𝐿𝐿</m:t>
                            </m:r>
                          </m:sub>
                        </m:sSub>
                      </m:oMath>
                    </m:oMathPara>
                  </a14:m>
                  <a:endParaRPr lang="en-US" sz="3000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934E56B-75AB-188E-1F8D-94F740C616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5358" y="2704749"/>
                  <a:ext cx="1231392" cy="586635"/>
                </a:xfrm>
                <a:prstGeom prst="rect">
                  <a:avLst/>
                </a:prstGeom>
                <a:blipFill>
                  <a:blip r:embed="rId4"/>
                  <a:stretch>
                    <a:fillRect b="-106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FD12611-2D78-7A40-1ED7-C2272CE632AC}"/>
              </a:ext>
            </a:extLst>
          </p:cNvPr>
          <p:cNvGrpSpPr/>
          <p:nvPr/>
        </p:nvGrpSpPr>
        <p:grpSpPr>
          <a:xfrm>
            <a:off x="6710314" y="3435473"/>
            <a:ext cx="1231392" cy="1690485"/>
            <a:chOff x="8234909" y="3417963"/>
            <a:chExt cx="1231392" cy="1690485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D926094-FD2B-3B9B-ED46-693B19537D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36864" y="3417963"/>
              <a:ext cx="0" cy="1690485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0B3FE57-7ACD-7B75-90AB-D90C8E0244CF}"/>
                    </a:ext>
                  </a:extLst>
                </p:cNvPr>
                <p:cNvSpPr txBox="1"/>
                <p:nvPr/>
              </p:nvSpPr>
              <p:spPr>
                <a:xfrm>
                  <a:off x="8234909" y="3887391"/>
                  <a:ext cx="123139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𝑖𝑐𝑒</m:t>
                            </m:r>
                          </m:sub>
                        </m:sSub>
                      </m:oMath>
                    </m:oMathPara>
                  </a14:m>
                  <a:endParaRPr lang="en-US" sz="3000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0B3FE57-7ACD-7B75-90AB-D90C8E0244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4909" y="3887391"/>
                  <a:ext cx="1231392" cy="553998"/>
                </a:xfrm>
                <a:prstGeom prst="rect">
                  <a:avLst/>
                </a:prstGeom>
                <a:blipFill>
                  <a:blip r:embed="rId5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4A7E191-D9C7-D510-F4C9-D2BB2E28A8F4}"/>
              </a:ext>
            </a:extLst>
          </p:cNvPr>
          <p:cNvGrpSpPr/>
          <p:nvPr/>
        </p:nvGrpSpPr>
        <p:grpSpPr>
          <a:xfrm>
            <a:off x="2832509" y="1692123"/>
            <a:ext cx="1986788" cy="1581751"/>
            <a:chOff x="3778362" y="1561126"/>
            <a:chExt cx="1986788" cy="158175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8D83692-C4C9-10BA-008F-F203C5F05871}"/>
                </a:ext>
              </a:extLst>
            </p:cNvPr>
            <p:cNvSpPr txBox="1"/>
            <p:nvPr/>
          </p:nvSpPr>
          <p:spPr>
            <a:xfrm>
              <a:off x="3778362" y="1561126"/>
              <a:ext cx="198678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/>
                <a:t>Deposition &amp; ablation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532CCFA-B4F2-C10D-956F-8D5B84B5EE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4474" y="2530266"/>
              <a:ext cx="0" cy="612611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FE4B890-854B-6A3C-B112-210EC30F57BC}"/>
              </a:ext>
            </a:extLst>
          </p:cNvPr>
          <p:cNvGrpSpPr/>
          <p:nvPr/>
        </p:nvGrpSpPr>
        <p:grpSpPr>
          <a:xfrm>
            <a:off x="5025373" y="1837881"/>
            <a:ext cx="2284598" cy="1331994"/>
            <a:chOff x="6385895" y="1174546"/>
            <a:chExt cx="2284598" cy="133199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BEC04F5-D679-12EF-1A2A-9499BF82E942}"/>
                </a:ext>
              </a:extLst>
            </p:cNvPr>
            <p:cNvSpPr txBox="1"/>
            <p:nvPr/>
          </p:nvSpPr>
          <p:spPr>
            <a:xfrm>
              <a:off x="6385895" y="1174546"/>
              <a:ext cx="228459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/>
                <a:t>Surface diffusion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3EC0CA7-9DCB-A5AF-46AB-9457B42833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8188" y="2491664"/>
              <a:ext cx="834877" cy="14876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ot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4A04340-4842-9A5C-12ED-A9924F3FEF96}"/>
              </a:ext>
            </a:extLst>
          </p:cNvPr>
          <p:cNvGrpSpPr/>
          <p:nvPr/>
        </p:nvGrpSpPr>
        <p:grpSpPr>
          <a:xfrm>
            <a:off x="3339066" y="3141326"/>
            <a:ext cx="2720357" cy="1541796"/>
            <a:chOff x="4385193" y="1299790"/>
            <a:chExt cx="2720357" cy="1541796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448A811-A84A-2F5E-1437-7C606791DADA}"/>
                </a:ext>
              </a:extLst>
            </p:cNvPr>
            <p:cNvSpPr txBox="1"/>
            <p:nvPr/>
          </p:nvSpPr>
          <p:spPr>
            <a:xfrm>
              <a:off x="4385193" y="1825923"/>
              <a:ext cx="27203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/>
                <a:t>Quasi-liquid/ice equilibration 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788977D-09FB-4193-5BFB-3BC97A5A9A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89328" y="1299790"/>
              <a:ext cx="0" cy="612611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337B60C3-0C13-046E-E1C5-4ED2EA6785AE}"/>
              </a:ext>
            </a:extLst>
          </p:cNvPr>
          <p:cNvSpPr txBox="1"/>
          <p:nvPr/>
        </p:nvSpPr>
        <p:spPr>
          <a:xfrm>
            <a:off x="7133518" y="747484"/>
            <a:ext cx="2553408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Water vapor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E6803C0-83C9-2C9A-F0F4-62E87D038050}"/>
              </a:ext>
            </a:extLst>
          </p:cNvPr>
          <p:cNvSpPr txBox="1"/>
          <p:nvPr/>
        </p:nvSpPr>
        <p:spPr>
          <a:xfrm>
            <a:off x="8720244" y="3979413"/>
            <a:ext cx="886595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Ice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D5814ED-D4DF-C34F-3F57-B654E599BE5B}"/>
              </a:ext>
            </a:extLst>
          </p:cNvPr>
          <p:cNvSpPr txBox="1"/>
          <p:nvPr/>
        </p:nvSpPr>
        <p:spPr>
          <a:xfrm>
            <a:off x="8692824" y="2710812"/>
            <a:ext cx="886595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QLL</a:t>
            </a:r>
          </a:p>
        </p:txBody>
      </p:sp>
    </p:spTree>
    <p:extLst>
      <p:ext uri="{BB962C8B-B14F-4D97-AF65-F5344CB8AC3E}">
        <p14:creationId xmlns:p14="http://schemas.microsoft.com/office/powerpoint/2010/main" val="1764852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16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8</cp:revision>
  <dcterms:created xsi:type="dcterms:W3CDTF">2024-01-09T22:26:01Z</dcterms:created>
  <dcterms:modified xsi:type="dcterms:W3CDTF">2024-01-10T04:04:29Z</dcterms:modified>
</cp:coreProperties>
</file>