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7" r:id="rId9"/>
    <p:sldId id="261" r:id="rId10"/>
    <p:sldId id="264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2"/>
    <p:restoredTop sz="95982"/>
  </p:normalViewPr>
  <p:slideViewPr>
    <p:cSldViewPr snapToGrid="0" showGuides="1">
      <p:cViewPr>
        <p:scale>
          <a:sx n="155" d="100"/>
          <a:sy n="155" d="100"/>
        </p:scale>
        <p:origin x="-335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94FFF7-09D5-1F94-2F11-9A20969C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39" y="1131570"/>
            <a:ext cx="5841365" cy="40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99C2432-BA15-D1E1-4ABD-A2771DAD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6" y="1256684"/>
            <a:ext cx="5666104" cy="391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5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12F3F1-E8FB-81FD-AB4F-093E369B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EE8A03F-CC60-4E4A-9E30-F7379DBB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0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DAED04-B18E-3D3D-F09B-593F1C257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6" t="32429" r="19828" b="32543"/>
          <a:stretch/>
        </p:blipFill>
        <p:spPr>
          <a:xfrm>
            <a:off x="5497823" y="598523"/>
            <a:ext cx="3192651" cy="2402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99EF7D-39D6-081D-65E4-1B223F050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t="32430" r="19975" b="32542"/>
          <a:stretch/>
        </p:blipFill>
        <p:spPr>
          <a:xfrm>
            <a:off x="5489584" y="2860714"/>
            <a:ext cx="3192651" cy="24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E5DB0B-07FC-11D8-0F06-188714C3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8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C58D378-4520-853C-D939-E45791A8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8" y="434340"/>
            <a:ext cx="7189602" cy="53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3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89</Words>
  <Application>Microsoft Macintosh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33</cp:revision>
  <dcterms:created xsi:type="dcterms:W3CDTF">2024-01-11T22:58:13Z</dcterms:created>
  <dcterms:modified xsi:type="dcterms:W3CDTF">2024-01-28T19:25:16Z</dcterms:modified>
</cp:coreProperties>
</file>